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8" r:id="rId2"/>
    <p:sldId id="271" r:id="rId3"/>
    <p:sldId id="307" r:id="rId4"/>
    <p:sldId id="306" r:id="rId5"/>
    <p:sldId id="308" r:id="rId6"/>
    <p:sldId id="309" r:id="rId7"/>
    <p:sldId id="305" r:id="rId8"/>
    <p:sldId id="304" r:id="rId9"/>
    <p:sldId id="303" r:id="rId10"/>
    <p:sldId id="310" r:id="rId11"/>
    <p:sldId id="312" r:id="rId12"/>
    <p:sldId id="302" r:id="rId13"/>
    <p:sldId id="311" r:id="rId14"/>
    <p:sldId id="316" r:id="rId15"/>
    <p:sldId id="314" r:id="rId16"/>
    <p:sldId id="315" r:id="rId1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71"/>
    <a:srgbClr val="007FBA"/>
    <a:srgbClr val="D8117E"/>
    <a:srgbClr val="E83ECD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3"/>
    <p:restoredTop sz="91206"/>
  </p:normalViewPr>
  <p:slideViewPr>
    <p:cSldViewPr snapToGrid="0">
      <p:cViewPr varScale="1">
        <p:scale>
          <a:sx n="79" d="100"/>
          <a:sy n="79" d="100"/>
        </p:scale>
        <p:origin x="232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C0D41-285C-9C9E-52D7-76A7EABBF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1484965-CA8E-63CD-7C5B-361C09F35D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3AB274F-4F2C-9E75-EB45-788B2BEC99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B011B2-0D43-D535-A185-1C7B4453E2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946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0.png"/><Relationship Id="rId7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23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2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集合と命題「逆・裏・対偶」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FEA2FB0-D2A3-CD6F-F0E4-DF7BA6A410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453"/>
          <a:stretch/>
        </p:blipFill>
        <p:spPr>
          <a:xfrm>
            <a:off x="344556" y="3211849"/>
            <a:ext cx="11743681" cy="85375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9AA42E3-B50E-1452-BFC8-2486BDF2EB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516"/>
          <a:stretch/>
        </p:blipFill>
        <p:spPr>
          <a:xfrm>
            <a:off x="2906933" y="5237629"/>
            <a:ext cx="7228515" cy="97372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EE4AD50-22D8-33CF-7768-706D39B41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4569" y="4121573"/>
            <a:ext cx="9013244" cy="97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573034" y="2874258"/>
            <a:ext cx="97687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命題の逆、裏、対偶を記述できる。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3304550" y="4125193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009A71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真偽関係がどうなるか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9304B98-4C20-0E48-D62F-0DE21E952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98" y="1104767"/>
            <a:ext cx="11430482" cy="397651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5231F34-4759-E8EB-39B8-3FA114FDC245}"/>
              </a:ext>
            </a:extLst>
          </p:cNvPr>
          <p:cNvSpPr/>
          <p:nvPr/>
        </p:nvSpPr>
        <p:spPr>
          <a:xfrm>
            <a:off x="3333509" y="2673752"/>
            <a:ext cx="4525701" cy="601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630F3FF-7230-9252-4570-00F591814D2D}"/>
              </a:ext>
            </a:extLst>
          </p:cNvPr>
          <p:cNvSpPr/>
          <p:nvPr/>
        </p:nvSpPr>
        <p:spPr>
          <a:xfrm>
            <a:off x="3333509" y="3275636"/>
            <a:ext cx="4525701" cy="601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F50A91B-07C2-2178-74BD-6E1714FAA196}"/>
              </a:ext>
            </a:extLst>
          </p:cNvPr>
          <p:cNvSpPr/>
          <p:nvPr/>
        </p:nvSpPr>
        <p:spPr>
          <a:xfrm>
            <a:off x="3495554" y="4085863"/>
            <a:ext cx="4525701" cy="601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22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8E707A6-2A52-3733-EABC-351D16643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020" y="1357252"/>
            <a:ext cx="10295959" cy="4143496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FC604BC-E1F9-09EE-35A4-C76392C08211}"/>
              </a:ext>
            </a:extLst>
          </p:cNvPr>
          <p:cNvSpPr/>
          <p:nvPr/>
        </p:nvSpPr>
        <p:spPr>
          <a:xfrm>
            <a:off x="4190036" y="1357252"/>
            <a:ext cx="7053944" cy="1096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459E0E9-80FB-FC03-5249-6E27DF899DDE}"/>
              </a:ext>
            </a:extLst>
          </p:cNvPr>
          <p:cNvSpPr/>
          <p:nvPr/>
        </p:nvSpPr>
        <p:spPr>
          <a:xfrm>
            <a:off x="868102" y="2526295"/>
            <a:ext cx="3321934" cy="3064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F338CA-3B71-734B-891C-5DD1A9892842}"/>
              </a:ext>
            </a:extLst>
          </p:cNvPr>
          <p:cNvSpPr/>
          <p:nvPr/>
        </p:nvSpPr>
        <p:spPr>
          <a:xfrm>
            <a:off x="7951808" y="2456847"/>
            <a:ext cx="3321934" cy="3064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FA13D97-D27E-8CD1-74B5-A657DB39DF17}"/>
              </a:ext>
            </a:extLst>
          </p:cNvPr>
          <p:cNvSpPr/>
          <p:nvPr/>
        </p:nvSpPr>
        <p:spPr>
          <a:xfrm>
            <a:off x="4051140" y="4343521"/>
            <a:ext cx="3870905" cy="1096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3870593-804A-5335-E8D0-AE1823017AFA}"/>
              </a:ext>
            </a:extLst>
          </p:cNvPr>
          <p:cNvSpPr/>
          <p:nvPr/>
        </p:nvSpPr>
        <p:spPr>
          <a:xfrm>
            <a:off x="4004841" y="2561020"/>
            <a:ext cx="3870905" cy="1721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21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8E707A6-2A52-3733-EABC-351D16643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020" y="1357252"/>
            <a:ext cx="10295959" cy="414349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A1D3202-BB06-BA33-1AF9-7CA8A686A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020" y="1357252"/>
            <a:ext cx="10295960" cy="414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9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1960EAD-8B4D-64FD-9E59-0FC15ADC9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82" y="1357252"/>
            <a:ext cx="10145264" cy="408285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FC604BC-E1F9-09EE-35A4-C76392C08211}"/>
              </a:ext>
            </a:extLst>
          </p:cNvPr>
          <p:cNvSpPr/>
          <p:nvPr/>
        </p:nvSpPr>
        <p:spPr>
          <a:xfrm>
            <a:off x="4190036" y="1357252"/>
            <a:ext cx="7053944" cy="1096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459E0E9-80FB-FC03-5249-6E27DF899DDE}"/>
              </a:ext>
            </a:extLst>
          </p:cNvPr>
          <p:cNvSpPr/>
          <p:nvPr/>
        </p:nvSpPr>
        <p:spPr>
          <a:xfrm>
            <a:off x="868102" y="2526295"/>
            <a:ext cx="3321934" cy="3064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F338CA-3B71-734B-891C-5DD1A9892842}"/>
              </a:ext>
            </a:extLst>
          </p:cNvPr>
          <p:cNvSpPr/>
          <p:nvPr/>
        </p:nvSpPr>
        <p:spPr>
          <a:xfrm>
            <a:off x="7951808" y="2456847"/>
            <a:ext cx="3321934" cy="3064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FA13D97-D27E-8CD1-74B5-A657DB39DF17}"/>
              </a:ext>
            </a:extLst>
          </p:cNvPr>
          <p:cNvSpPr/>
          <p:nvPr/>
        </p:nvSpPr>
        <p:spPr>
          <a:xfrm>
            <a:off x="4051140" y="4343521"/>
            <a:ext cx="3870905" cy="1096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3870593-804A-5335-E8D0-AE1823017AFA}"/>
              </a:ext>
            </a:extLst>
          </p:cNvPr>
          <p:cNvSpPr/>
          <p:nvPr/>
        </p:nvSpPr>
        <p:spPr>
          <a:xfrm>
            <a:off x="4004841" y="2561020"/>
            <a:ext cx="3870905" cy="1721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97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B9FD18B-A885-DF54-0909-FA81B225C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82" y="1357252"/>
            <a:ext cx="10145264" cy="4082850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2242BF1-C28E-8DB9-F628-DBC2AE20DE87}"/>
              </a:ext>
            </a:extLst>
          </p:cNvPr>
          <p:cNvGrpSpPr/>
          <p:nvPr/>
        </p:nvGrpSpPr>
        <p:grpSpPr>
          <a:xfrm rot="1195682">
            <a:off x="700215" y="963714"/>
            <a:ext cx="787078" cy="787078"/>
            <a:chOff x="1084595" y="373409"/>
            <a:chExt cx="787078" cy="787078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79753BAD-99D3-DD6E-7F75-A440E4E1DC1C}"/>
                </a:ext>
              </a:extLst>
            </p:cNvPr>
            <p:cNvSpPr txBox="1"/>
            <p:nvPr/>
          </p:nvSpPr>
          <p:spPr>
            <a:xfrm>
              <a:off x="1154968" y="44772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600" b="1">
                  <a:solidFill>
                    <a:srgbClr val="FF0000"/>
                  </a:solidFill>
                </a:rPr>
                <a:t>真</a:t>
              </a:r>
            </a:p>
          </p:txBody>
        </p:sp>
        <p:sp>
          <p:nvSpPr>
            <p:cNvPr id="4" name="円/楕円 3">
              <a:extLst>
                <a:ext uri="{FF2B5EF4-FFF2-40B4-BE49-F238E27FC236}">
                  <a16:creationId xmlns:a16="http://schemas.microsoft.com/office/drawing/2014/main" id="{82B04CC2-9FF5-6CB6-0046-BCC4FEE6D249}"/>
                </a:ext>
              </a:extLst>
            </p:cNvPr>
            <p:cNvSpPr/>
            <p:nvPr/>
          </p:nvSpPr>
          <p:spPr>
            <a:xfrm>
              <a:off x="1084595" y="373409"/>
              <a:ext cx="787078" cy="78707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10D40A9-7308-110E-00B6-E0C55394CF7D}"/>
              </a:ext>
            </a:extLst>
          </p:cNvPr>
          <p:cNvGrpSpPr/>
          <p:nvPr/>
        </p:nvGrpSpPr>
        <p:grpSpPr>
          <a:xfrm rot="1195682">
            <a:off x="10631294" y="4135178"/>
            <a:ext cx="787078" cy="787078"/>
            <a:chOff x="1084595" y="373409"/>
            <a:chExt cx="787078" cy="787078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32535EA0-0EFA-76D5-536B-92F22427BAA6}"/>
                </a:ext>
              </a:extLst>
            </p:cNvPr>
            <p:cNvSpPr txBox="1"/>
            <p:nvPr/>
          </p:nvSpPr>
          <p:spPr>
            <a:xfrm>
              <a:off x="1154968" y="44772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600" b="1">
                  <a:solidFill>
                    <a:srgbClr val="FF0000"/>
                  </a:solidFill>
                </a:rPr>
                <a:t>真</a:t>
              </a:r>
            </a:p>
          </p:txBody>
        </p:sp>
        <p:sp>
          <p:nvSpPr>
            <p:cNvPr id="8" name="円/楕円 7">
              <a:extLst>
                <a:ext uri="{FF2B5EF4-FFF2-40B4-BE49-F238E27FC236}">
                  <a16:creationId xmlns:a16="http://schemas.microsoft.com/office/drawing/2014/main" id="{8D19A714-86A2-8DFF-0A57-962D38BE278A}"/>
                </a:ext>
              </a:extLst>
            </p:cNvPr>
            <p:cNvSpPr/>
            <p:nvPr/>
          </p:nvSpPr>
          <p:spPr>
            <a:xfrm>
              <a:off x="1084595" y="373409"/>
              <a:ext cx="787078" cy="78707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64E1172-751B-CA5D-34C1-62E243A69463}"/>
              </a:ext>
            </a:extLst>
          </p:cNvPr>
          <p:cNvGrpSpPr/>
          <p:nvPr/>
        </p:nvGrpSpPr>
        <p:grpSpPr>
          <a:xfrm rot="20251362">
            <a:off x="10480823" y="905842"/>
            <a:ext cx="787078" cy="787078"/>
            <a:chOff x="1084595" y="373409"/>
            <a:chExt cx="787078" cy="787078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2BE1C70-7959-443B-BECB-BC4BDFF1BF15}"/>
                </a:ext>
              </a:extLst>
            </p:cNvPr>
            <p:cNvSpPr txBox="1"/>
            <p:nvPr/>
          </p:nvSpPr>
          <p:spPr>
            <a:xfrm>
              <a:off x="1154970" y="44772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600" b="1">
                  <a:solidFill>
                    <a:srgbClr val="007FBA"/>
                  </a:solidFill>
                </a:rPr>
                <a:t>偽</a:t>
              </a:r>
              <a:endParaRPr kumimoji="1" lang="ja-JP" altLang="en-US" sz="3600" b="1">
                <a:solidFill>
                  <a:srgbClr val="007FBA"/>
                </a:solidFill>
              </a:endParaRPr>
            </a:p>
          </p:txBody>
        </p:sp>
        <p:sp>
          <p:nvSpPr>
            <p:cNvPr id="11" name="円/楕円 10">
              <a:extLst>
                <a:ext uri="{FF2B5EF4-FFF2-40B4-BE49-F238E27FC236}">
                  <a16:creationId xmlns:a16="http://schemas.microsoft.com/office/drawing/2014/main" id="{F58DDCCB-58E8-1277-473C-2190393731A9}"/>
                </a:ext>
              </a:extLst>
            </p:cNvPr>
            <p:cNvSpPr/>
            <p:nvPr/>
          </p:nvSpPr>
          <p:spPr>
            <a:xfrm>
              <a:off x="1084595" y="373409"/>
              <a:ext cx="787078" cy="787078"/>
            </a:xfrm>
            <a:prstGeom prst="ellipse">
              <a:avLst/>
            </a:prstGeom>
            <a:noFill/>
            <a:ln w="76200">
              <a:solidFill>
                <a:srgbClr val="007FB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7FBA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7D8F173-CDC2-2EC9-AFCC-09F5618399FB}"/>
              </a:ext>
            </a:extLst>
          </p:cNvPr>
          <p:cNvGrpSpPr/>
          <p:nvPr/>
        </p:nvGrpSpPr>
        <p:grpSpPr>
          <a:xfrm rot="20251362">
            <a:off x="596043" y="4899108"/>
            <a:ext cx="787078" cy="787078"/>
            <a:chOff x="1084595" y="373409"/>
            <a:chExt cx="787078" cy="787078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47CF398-5A5E-453D-C740-C6A51673AAA1}"/>
                </a:ext>
              </a:extLst>
            </p:cNvPr>
            <p:cNvSpPr txBox="1"/>
            <p:nvPr/>
          </p:nvSpPr>
          <p:spPr>
            <a:xfrm>
              <a:off x="1154970" y="44772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600" b="1">
                  <a:solidFill>
                    <a:srgbClr val="007FBA"/>
                  </a:solidFill>
                </a:rPr>
                <a:t>偽</a:t>
              </a:r>
              <a:endParaRPr kumimoji="1" lang="ja-JP" altLang="en-US" sz="3600" b="1">
                <a:solidFill>
                  <a:srgbClr val="007FBA"/>
                </a:solidFill>
              </a:endParaRPr>
            </a:p>
          </p:txBody>
        </p:sp>
        <p:sp>
          <p:nvSpPr>
            <p:cNvPr id="14" name="円/楕円 13">
              <a:extLst>
                <a:ext uri="{FF2B5EF4-FFF2-40B4-BE49-F238E27FC236}">
                  <a16:creationId xmlns:a16="http://schemas.microsoft.com/office/drawing/2014/main" id="{3875D5D9-DBC5-D0AE-9AFF-51077954ACAB}"/>
                </a:ext>
              </a:extLst>
            </p:cNvPr>
            <p:cNvSpPr/>
            <p:nvPr/>
          </p:nvSpPr>
          <p:spPr>
            <a:xfrm>
              <a:off x="1084595" y="373409"/>
              <a:ext cx="787078" cy="787078"/>
            </a:xfrm>
            <a:prstGeom prst="ellipse">
              <a:avLst/>
            </a:prstGeom>
            <a:noFill/>
            <a:ln w="76200">
              <a:solidFill>
                <a:srgbClr val="007FB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7FB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304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7B6B7A4-76E6-F4F5-D2E0-C7C88A7BC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99" y="333212"/>
            <a:ext cx="7577601" cy="82916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6627A91-62AA-5CE5-C343-83BCD9B9A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425" y="1251932"/>
            <a:ext cx="2901089" cy="101620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694AE25-6553-86C1-F0C1-832D935F7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9488" y="1229675"/>
            <a:ext cx="2901088" cy="103845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57B944C-E8AF-40F7-4590-A2D7CE6F256D}"/>
              </a:ext>
            </a:extLst>
          </p:cNvPr>
          <p:cNvGrpSpPr/>
          <p:nvPr/>
        </p:nvGrpSpPr>
        <p:grpSpPr>
          <a:xfrm>
            <a:off x="4587154" y="1575882"/>
            <a:ext cx="3017693" cy="368300"/>
            <a:chOff x="4587154" y="1575882"/>
            <a:chExt cx="3017693" cy="36830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19A665EF-2495-46BE-2752-AB605E180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87154" y="1598107"/>
              <a:ext cx="3017693" cy="32385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0AAEB27C-3862-FBFD-AC09-38FFD6752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21349" y="1575882"/>
              <a:ext cx="749300" cy="368300"/>
            </a:xfrm>
            <a:prstGeom prst="rect">
              <a:avLst/>
            </a:prstGeom>
          </p:spPr>
        </p:pic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53FBB79-5695-6A42-8C72-9631DA92F211}"/>
              </a:ext>
            </a:extLst>
          </p:cNvPr>
          <p:cNvGrpSpPr/>
          <p:nvPr/>
        </p:nvGrpSpPr>
        <p:grpSpPr>
          <a:xfrm rot="1195682">
            <a:off x="983245" y="1024309"/>
            <a:ext cx="787078" cy="787078"/>
            <a:chOff x="1084595" y="373409"/>
            <a:chExt cx="787078" cy="787078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853D023-6497-28C8-954A-E6AD4FC0E486}"/>
                </a:ext>
              </a:extLst>
            </p:cNvPr>
            <p:cNvSpPr txBox="1"/>
            <p:nvPr/>
          </p:nvSpPr>
          <p:spPr>
            <a:xfrm>
              <a:off x="1154968" y="44772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600" b="1">
                  <a:solidFill>
                    <a:srgbClr val="FF0000"/>
                  </a:solidFill>
                </a:rPr>
                <a:t>真</a:t>
              </a:r>
            </a:p>
          </p:txBody>
        </p:sp>
        <p:sp>
          <p:nvSpPr>
            <p:cNvPr id="10" name="円/楕円 9">
              <a:extLst>
                <a:ext uri="{FF2B5EF4-FFF2-40B4-BE49-F238E27FC236}">
                  <a16:creationId xmlns:a16="http://schemas.microsoft.com/office/drawing/2014/main" id="{490B6668-6F1D-FB77-B35B-7DB9D9B55CE5}"/>
                </a:ext>
              </a:extLst>
            </p:cNvPr>
            <p:cNvSpPr/>
            <p:nvPr/>
          </p:nvSpPr>
          <p:spPr>
            <a:xfrm>
              <a:off x="1084595" y="373409"/>
              <a:ext cx="787078" cy="78707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CBC86457-85DB-A00B-0EDB-5EA2E20780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019" y="2606326"/>
            <a:ext cx="3771900" cy="35179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A6222DD-4C7D-96C6-9A87-14356CC145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019" y="2606326"/>
            <a:ext cx="3771900" cy="35179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8685E41-73E8-F258-44FC-0A366FD8E8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019" y="2606326"/>
            <a:ext cx="3771900" cy="35179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06A134A-2CC7-BD87-7F5A-87120C49EC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0942" y="2606326"/>
            <a:ext cx="3771900" cy="35179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BE8CEE3-88C8-AA92-DEE9-B2BEF2805A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942" y="2606326"/>
            <a:ext cx="3771900" cy="35179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8E5B9E6-E2E1-451B-BFC8-D3E3256052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00942" y="2606326"/>
            <a:ext cx="3771900" cy="35179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4471191-E25F-80E3-DDF3-11842A9458FA}"/>
              </a:ext>
            </a:extLst>
          </p:cNvPr>
          <p:cNvGrpSpPr/>
          <p:nvPr/>
        </p:nvGrpSpPr>
        <p:grpSpPr>
          <a:xfrm rot="1195682">
            <a:off x="10344221" y="1055305"/>
            <a:ext cx="787078" cy="787078"/>
            <a:chOff x="1084595" y="373409"/>
            <a:chExt cx="787078" cy="787078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7764E60-7FFD-1965-7EFD-2A18C2562C52}"/>
                </a:ext>
              </a:extLst>
            </p:cNvPr>
            <p:cNvSpPr txBox="1"/>
            <p:nvPr/>
          </p:nvSpPr>
          <p:spPr>
            <a:xfrm>
              <a:off x="1154968" y="44772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600" b="1">
                  <a:solidFill>
                    <a:srgbClr val="FF0000"/>
                  </a:solidFill>
                </a:rPr>
                <a:t>真</a:t>
              </a:r>
            </a:p>
          </p:txBody>
        </p:sp>
        <p:sp>
          <p:nvSpPr>
            <p:cNvPr id="19" name="円/楕円 18">
              <a:extLst>
                <a:ext uri="{FF2B5EF4-FFF2-40B4-BE49-F238E27FC236}">
                  <a16:creationId xmlns:a16="http://schemas.microsoft.com/office/drawing/2014/main" id="{64AFA65B-C3A1-63CB-E9A2-312D18648300}"/>
                </a:ext>
              </a:extLst>
            </p:cNvPr>
            <p:cNvSpPr/>
            <p:nvPr/>
          </p:nvSpPr>
          <p:spPr>
            <a:xfrm>
              <a:off x="1084595" y="373409"/>
              <a:ext cx="787078" cy="78707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B48A785-D233-AC1D-79A0-D9970486A417}"/>
                  </a:ext>
                </a:extLst>
              </p:cNvPr>
              <p:cNvSpPr txBox="1"/>
              <p:nvPr/>
            </p:nvSpPr>
            <p:spPr>
              <a:xfrm>
                <a:off x="2816897" y="1760032"/>
                <a:ext cx="58990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4000" i="1" smtClean="0">
                          <a:latin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kumimoji="1" lang="ja-JP" altLang="en-US" sz="400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B48A785-D233-AC1D-79A0-D9970486A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897" y="1760032"/>
                <a:ext cx="589905" cy="615553"/>
              </a:xfrm>
              <a:prstGeom prst="rect">
                <a:avLst/>
              </a:prstGeom>
              <a:blipFill>
                <a:blip r:embed="rId13"/>
                <a:stretch>
                  <a:fillRect l="-10417" r="-1041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802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5A5C98B-98FD-5E3B-E1C6-DD808DB10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91" y="249411"/>
            <a:ext cx="10816854" cy="190485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D0ECA9E-B994-13AC-8BC7-CAACC1808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71" y="3859401"/>
            <a:ext cx="8318712" cy="69322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1038521-0235-54B3-96CC-89FCF53A0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71" y="4983029"/>
            <a:ext cx="8318712" cy="69322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9FFC7BB-6990-B8CD-B512-6004712A3F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3204" y="2769675"/>
            <a:ext cx="692688" cy="69268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42DD43A-6677-D7A6-686B-647309481C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3204" y="3876621"/>
            <a:ext cx="692688" cy="69268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58E7AF9-A315-0C0C-505C-B47091DD6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3204" y="4983567"/>
            <a:ext cx="724174" cy="69268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B674FDA-CC74-23E9-7EC9-70ADAD23B1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471" y="2871578"/>
            <a:ext cx="8036542" cy="62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8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7795113-BD2F-AC94-D3C5-875934A1D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289667"/>
            <a:ext cx="11475184" cy="12830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6A7C76F-E05F-2EE1-9E24-DC4EDDDFC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925" y="2810240"/>
            <a:ext cx="6262591" cy="61875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F2124F2-8F5D-748D-61E3-7C088EF72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925" y="3895309"/>
            <a:ext cx="6000095" cy="6375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7FF346C-69DC-BF0B-D63B-97108E83A4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925" y="4999128"/>
            <a:ext cx="6112595" cy="63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63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C754650-E87A-53B7-DEDE-18F54EA304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5431"/>
          <a:stretch/>
        </p:blipFill>
        <p:spPr>
          <a:xfrm>
            <a:off x="358408" y="297775"/>
            <a:ext cx="1671870" cy="12830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7CC4BC7-65EC-4576-4269-90EB8C464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390" y="1256977"/>
            <a:ext cx="6756400" cy="647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EA24E1E-8595-EC71-EA36-E01FA4DA37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7790" y="2391797"/>
            <a:ext cx="7213600" cy="558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1349401-3BF2-7068-87CF-BD9BEC93E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7790" y="3662659"/>
            <a:ext cx="7213600" cy="558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244C91D-9226-45E9-34B3-791A1381D3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7790" y="4918237"/>
            <a:ext cx="7467600" cy="5588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F030F9A-5B37-17EE-8A52-26EF9DF4F4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6846" y="1234483"/>
            <a:ext cx="724174" cy="69268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DE45980-2A0E-6628-A89E-D4E2BF2FCC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8332" y="4883581"/>
            <a:ext cx="724174" cy="69268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FFA4727-687A-5BF8-3079-BADA72B2DA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8332" y="2394919"/>
            <a:ext cx="692688" cy="69268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ACCC309-F526-0B6E-D787-7A1E046FC7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8332" y="3588288"/>
            <a:ext cx="692688" cy="6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7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C7F1340-5780-4651-1479-BAB2677678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5431"/>
          <a:stretch/>
        </p:blipFill>
        <p:spPr>
          <a:xfrm>
            <a:off x="358408" y="297775"/>
            <a:ext cx="1671870" cy="128305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BA89C23-58F3-8E67-76A9-54E3BCAB4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589" y="2305373"/>
            <a:ext cx="7239000" cy="584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5F16BCC-8467-8BA7-E184-56DE7AB7B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0589" y="3238931"/>
            <a:ext cx="7010400" cy="584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7D4FBB5-5EB6-1EB4-FB49-E432041A90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0589" y="4172489"/>
            <a:ext cx="7010400" cy="584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9D5CF4D-5486-04F3-9A93-1B766725D4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0589" y="5106048"/>
            <a:ext cx="7442200" cy="584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09D4B08-96E3-17FA-228A-C3E3DADF2F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9721" y="308209"/>
            <a:ext cx="2641600" cy="508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FF0254F-9EC9-E9FD-EF55-822F34D521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8121" y="930362"/>
            <a:ext cx="2743200" cy="584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B043F2D-0BC1-FB9B-C6FF-F3335C07D9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8121" y="1514562"/>
            <a:ext cx="2743200" cy="571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978B5E8B-0634-8B39-5462-B3DF4D3B5C81}"/>
                  </a:ext>
                </a:extLst>
              </p:cNvPr>
              <p:cNvSpPr txBox="1"/>
              <p:nvPr/>
            </p:nvSpPr>
            <p:spPr>
              <a:xfrm flipH="1">
                <a:off x="5391689" y="1778285"/>
                <a:ext cx="538646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⇐</m:t>
                      </m:r>
                    </m:oMath>
                  </m:oMathPara>
                </a14:m>
                <a:endParaRPr kumimoji="1" lang="ja-JP" altLang="en-US" sz="400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978B5E8B-0634-8B39-5462-B3DF4D3B5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391689" y="1778285"/>
                <a:ext cx="538646" cy="615553"/>
              </a:xfrm>
              <a:prstGeom prst="rect">
                <a:avLst/>
              </a:prstGeom>
              <a:blipFill>
                <a:blip r:embed="rId10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図 12">
            <a:extLst>
              <a:ext uri="{FF2B5EF4-FFF2-40B4-BE49-F238E27FC236}">
                <a16:creationId xmlns:a16="http://schemas.microsoft.com/office/drawing/2014/main" id="{D26103E4-94E0-7698-70B0-CD58406AAFB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19957" y="2251129"/>
            <a:ext cx="692688" cy="69268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6CD95A2-E989-FA3C-6ACB-7AC80A98FF3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88471" y="3130443"/>
            <a:ext cx="724174" cy="69268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4FC9EA1-583E-D947-54B5-492F4CE2B4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88471" y="4122334"/>
            <a:ext cx="724174" cy="69268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A895047-7FD9-D82C-2B34-BE9807D575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04459" y="5056322"/>
            <a:ext cx="692688" cy="6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66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E639A63-798A-DDB6-F83E-1F87479C25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5431"/>
          <a:stretch/>
        </p:blipFill>
        <p:spPr>
          <a:xfrm>
            <a:off x="358408" y="297775"/>
            <a:ext cx="1671870" cy="128305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18E7D2B-F1D3-4D25-FB08-6F1ED2977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343" y="2145008"/>
            <a:ext cx="7213600" cy="5842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704F2C3-92A5-CFF3-993A-29F6C700E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861" y="3293389"/>
            <a:ext cx="7213600" cy="5842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1B72354-4690-D64E-F0DC-F266E105C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861" y="4441770"/>
            <a:ext cx="7213600" cy="584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52A8A4D-60CA-4799-AEC6-6AA28BCD25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193" y="5590151"/>
            <a:ext cx="7581900" cy="584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5AB8979-DDF3-3F90-619B-2C9B386678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0893" y="297775"/>
            <a:ext cx="4558595" cy="41987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89E5E5C-815D-F055-E14E-69EA5A232F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0496" y="921654"/>
            <a:ext cx="3268992" cy="45985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11F96CD-5606-F19F-A9A8-EC02224B7C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3819" y="1449542"/>
            <a:ext cx="1339587" cy="39987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46F06A1-AA6E-1DDB-E9FB-56B374E817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45850" y="2090764"/>
            <a:ext cx="724174" cy="69268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68FB007-88C0-DA41-F05A-FCDAA1C24B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45850" y="3268635"/>
            <a:ext cx="724174" cy="69268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BA1017B-8B04-100A-5151-211A1BB8F1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61348" y="4384513"/>
            <a:ext cx="724174" cy="69268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6E1382D-DD3E-4244-2853-4639960A81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45850" y="5484893"/>
            <a:ext cx="724174" cy="6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6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2715C1D-2155-67F5-4CCA-83E36AE1F1C5}"/>
              </a:ext>
            </a:extLst>
          </p:cNvPr>
          <p:cNvSpPr txBox="1"/>
          <p:nvPr/>
        </p:nvSpPr>
        <p:spPr>
          <a:xfrm>
            <a:off x="609600" y="2988597"/>
            <a:ext cx="113361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If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 I </a:t>
            </a:r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wasn't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 hard, I </a:t>
            </a:r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wouldn't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 </a:t>
            </a:r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be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 alive.</a:t>
            </a:r>
          </a:p>
          <a:p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If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 I </a:t>
            </a:r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couldn't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 </a:t>
            </a:r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ever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 </a:t>
            </a:r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be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 </a:t>
            </a:r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gentle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, I </a:t>
            </a:r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wouldn't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 </a:t>
            </a:r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deserve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 to </a:t>
            </a:r>
            <a:r>
              <a:rPr lang="pt-PT" altLang="ja-JP" sz="3200" dirty="0" err="1">
                <a:solidFill>
                  <a:srgbClr val="009A71"/>
                </a:solidFill>
                <a:latin typeface="Century" panose="02040604050505020304" pitchFamily="18" charset="0"/>
              </a:rPr>
              <a:t>be</a:t>
            </a:r>
            <a:r>
              <a:rPr lang="pt-PT" altLang="ja-JP" sz="3200" dirty="0">
                <a:solidFill>
                  <a:srgbClr val="009A71"/>
                </a:solidFill>
                <a:latin typeface="Century" panose="02040604050505020304" pitchFamily="18" charset="0"/>
              </a:rPr>
              <a:t> alive.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AAFA72E-967A-FFBD-B1B2-262B41A9A877}"/>
              </a:ext>
            </a:extLst>
          </p:cNvPr>
          <p:cNvSpPr txBox="1"/>
          <p:nvPr/>
        </p:nvSpPr>
        <p:spPr>
          <a:xfrm>
            <a:off x="609600" y="1074509"/>
            <a:ext cx="113361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800">
                <a:latin typeface="Yu Mincho" panose="02020400000000000000" pitchFamily="18" charset="-128"/>
                <a:ea typeface="Yu Mincho" panose="02020400000000000000" pitchFamily="18" charset="-128"/>
              </a:rPr>
              <a:t>タフでなければ生きていけない、</a:t>
            </a:r>
            <a:endParaRPr lang="en-US" altLang="ja-JP" sz="4800" dirty="0">
              <a:latin typeface="Yu Mincho" panose="02020400000000000000" pitchFamily="18" charset="-128"/>
              <a:ea typeface="Yu Mincho" panose="02020400000000000000" pitchFamily="18" charset="-128"/>
            </a:endParaRPr>
          </a:p>
          <a:p>
            <a:r>
              <a:rPr lang="ja-JP" altLang="en-US" sz="4800">
                <a:latin typeface="Yu Mincho" panose="02020400000000000000" pitchFamily="18" charset="-128"/>
                <a:ea typeface="Yu Mincho" panose="02020400000000000000" pitchFamily="18" charset="-128"/>
              </a:rPr>
              <a:t>優しくなければ生きていく資格がない。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DB5C5B-D657-E870-A93D-554540840E74}"/>
              </a:ext>
            </a:extLst>
          </p:cNvPr>
          <p:cNvSpPr txBox="1"/>
          <p:nvPr/>
        </p:nvSpPr>
        <p:spPr>
          <a:xfrm>
            <a:off x="609600" y="5687275"/>
            <a:ext cx="1097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アメリカの作家レイモンドチャンドラー</a:t>
            </a:r>
            <a:r>
              <a:rPr kumimoji="1" lang="en-US" altLang="ja-JP" b="1" dirty="0"/>
              <a:t>(</a:t>
            </a:r>
            <a:r>
              <a:rPr lang="pt-PT" altLang="ja-JP" b="1" dirty="0"/>
              <a:t>Raymond Thornton Chandler,1888-1959</a:t>
            </a:r>
            <a:r>
              <a:rPr kumimoji="1" lang="en-US" altLang="ja-JP" b="1" dirty="0"/>
              <a:t>)</a:t>
            </a:r>
            <a:r>
              <a:rPr kumimoji="1" lang="ja-JP" altLang="en-US" b="1"/>
              <a:t>のハードボイルド小説プレイバック</a:t>
            </a:r>
            <a:r>
              <a:rPr kumimoji="1" lang="en-US" altLang="ja-JP" b="1" dirty="0"/>
              <a:t>(Playback)</a:t>
            </a:r>
            <a:r>
              <a:rPr kumimoji="1" lang="ja-JP" altLang="en-US" b="1"/>
              <a:t>に登場する私立探偵フィリップ</a:t>
            </a:r>
            <a:r>
              <a:rPr kumimoji="1" lang="en-US" altLang="ja-JP" b="1" dirty="0"/>
              <a:t> </a:t>
            </a:r>
            <a:r>
              <a:rPr kumimoji="1" lang="ja-JP" altLang="en-US" b="1"/>
              <a:t>マーロウ</a:t>
            </a:r>
            <a:r>
              <a:rPr kumimoji="1" lang="en-US" altLang="ja-JP" b="1" dirty="0"/>
              <a:t>(Phillip Marlowe)</a:t>
            </a:r>
            <a:r>
              <a:rPr kumimoji="1" lang="ja-JP" altLang="en-US" b="1"/>
              <a:t>の言葉</a:t>
            </a:r>
          </a:p>
        </p:txBody>
      </p:sp>
    </p:spTree>
    <p:extLst>
      <p:ext uri="{BB962C8B-B14F-4D97-AF65-F5344CB8AC3E}">
        <p14:creationId xmlns:p14="http://schemas.microsoft.com/office/powerpoint/2010/main" val="1617066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3E06E-EDF1-7F2E-CDF7-81513C4F4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7AFD09-A2E9-A817-361C-0ADC25E087CF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96E230-5DEB-E983-CB74-8E63F3C812DB}"/>
              </a:ext>
            </a:extLst>
          </p:cNvPr>
          <p:cNvSpPr txBox="1"/>
          <p:nvPr/>
        </p:nvSpPr>
        <p:spPr>
          <a:xfrm>
            <a:off x="1573034" y="2874258"/>
            <a:ext cx="97687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命題の逆、裏、対偶を記述できる。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97A3E94-81D6-3114-1C29-CABD1C620EC9}"/>
              </a:ext>
            </a:extLst>
          </p:cNvPr>
          <p:cNvSpPr txBox="1"/>
          <p:nvPr/>
        </p:nvSpPr>
        <p:spPr>
          <a:xfrm>
            <a:off x="3304550" y="4125193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009A71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真偽関係がどうなるか</a:t>
            </a:r>
          </a:p>
        </p:txBody>
      </p:sp>
    </p:spTree>
    <p:extLst>
      <p:ext uri="{BB962C8B-B14F-4D97-AF65-F5344CB8AC3E}">
        <p14:creationId xmlns:p14="http://schemas.microsoft.com/office/powerpoint/2010/main" val="844502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1A8CE-467F-2A2B-21B5-1C36C63B3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171FB10-06A8-DB39-3ECB-56213A69B369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B4AB90-6120-39DF-32D4-C0F599E16BB7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6D3BCD-63BB-ADF6-79C7-BCA13699EDCD}"/>
              </a:ext>
            </a:extLst>
          </p:cNvPr>
          <p:cNvSpPr txBox="1"/>
          <p:nvPr/>
        </p:nvSpPr>
        <p:spPr>
          <a:xfrm>
            <a:off x="344556" y="1346103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集合と命題「逆・裏・対偶」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A7903C6-9C67-C4F0-EAA9-944D7F6D30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453"/>
          <a:stretch/>
        </p:blipFill>
        <p:spPr>
          <a:xfrm>
            <a:off x="344556" y="3211849"/>
            <a:ext cx="11743681" cy="85375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4EA373E-75EA-7F19-B857-8551E64000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516"/>
          <a:stretch/>
        </p:blipFill>
        <p:spPr>
          <a:xfrm>
            <a:off x="2906933" y="5237629"/>
            <a:ext cx="7228515" cy="97372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F203261-9C2B-9E53-08D8-C2F1F8D4E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4569" y="4121573"/>
            <a:ext cx="9013244" cy="97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12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2516</TotalTime>
  <Words>155</Words>
  <Application>Microsoft Macintosh PowerPoint</Application>
  <PresentationFormat>ワイド画面</PresentationFormat>
  <Paragraphs>26</Paragraphs>
  <Slides>16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3" baseType="lpstr">
      <vt:lpstr>游ゴシック</vt:lpstr>
      <vt:lpstr>游ゴシック Light</vt:lpstr>
      <vt:lpstr>Yu Mincho</vt:lpstr>
      <vt:lpstr>Arial</vt:lpstr>
      <vt:lpstr>Cambria Math</vt:lpstr>
      <vt:lpstr>Century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46</cp:revision>
  <dcterms:created xsi:type="dcterms:W3CDTF">2024-12-21T06:28:55Z</dcterms:created>
  <dcterms:modified xsi:type="dcterms:W3CDTF">2025-03-30T05:20:11Z</dcterms:modified>
</cp:coreProperties>
</file>