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8" r:id="rId2"/>
    <p:sldId id="271" r:id="rId3"/>
    <p:sldId id="311" r:id="rId4"/>
    <p:sldId id="313" r:id="rId5"/>
    <p:sldId id="312" r:id="rId6"/>
    <p:sldId id="322" r:id="rId7"/>
    <p:sldId id="310" r:id="rId8"/>
    <p:sldId id="316" r:id="rId9"/>
    <p:sldId id="324" r:id="rId10"/>
    <p:sldId id="323" r:id="rId11"/>
    <p:sldId id="315" r:id="rId12"/>
    <p:sldId id="309" r:id="rId13"/>
    <p:sldId id="314" r:id="rId14"/>
    <p:sldId id="319" r:id="rId15"/>
    <p:sldId id="301" r:id="rId16"/>
    <p:sldId id="318" r:id="rId17"/>
    <p:sldId id="328" r:id="rId18"/>
    <p:sldId id="325" r:id="rId1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D8117E"/>
    <a:srgbClr val="009A71"/>
    <a:srgbClr val="E83ECD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275"/>
    <p:restoredTop sz="91277"/>
  </p:normalViewPr>
  <p:slideViewPr>
    <p:cSldViewPr snapToGrid="0">
      <p:cViewPr varScale="1">
        <p:scale>
          <a:sx n="62" d="100"/>
          <a:sy n="62" d="100"/>
        </p:scale>
        <p:origin x="216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E5F95-0AD4-B870-3D4C-F8E57D1FE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4740C0D-353F-1481-0279-A6A96D7053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2A78DE-6B2C-29A6-8F12-FD2411C4AD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54295FA-5CBC-C406-DE6D-55F56368A3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462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集合と命題「条件の否定」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7472BDC-EFE6-4C7C-822F-38DD64851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2784971"/>
            <a:ext cx="8090076" cy="9228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86B6B45-4E27-3A63-9DBA-A1C8B2650D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012"/>
          <a:stretch/>
        </p:blipFill>
        <p:spPr>
          <a:xfrm>
            <a:off x="2153482" y="3961674"/>
            <a:ext cx="7393551" cy="110247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C3E9309-2429-6D9A-D21D-7FFA484F08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612" b="-6405"/>
          <a:stretch/>
        </p:blipFill>
        <p:spPr>
          <a:xfrm>
            <a:off x="751057" y="5413857"/>
            <a:ext cx="10689886" cy="8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573034" y="2874258"/>
            <a:ext cx="97687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条件の否定を記述することができる。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AFB54C-129A-CAD0-2C89-02ED29DC9BA5}"/>
              </a:ext>
            </a:extLst>
          </p:cNvPr>
          <p:cNvSpPr txBox="1"/>
          <p:nvPr/>
        </p:nvSpPr>
        <p:spPr>
          <a:xfrm>
            <a:off x="3304550" y="4125193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009A71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補集合の考え方を使う。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F76AA54-5FC2-C745-2784-B21FF39D5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95" y="605531"/>
            <a:ext cx="10696009" cy="63450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80A51AA-75DC-E4FA-CB13-A24B0F531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712" y="1614812"/>
            <a:ext cx="6272573" cy="61638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79294D6-2822-2D76-99C2-631DB1715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582" y="2514020"/>
            <a:ext cx="11094836" cy="67293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7579F17-C991-6BB6-CACF-9E87272479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995" y="3469784"/>
            <a:ext cx="10424264" cy="63125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97B9DE9-D4EE-5021-E2CF-8392432CA2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934" y="4475813"/>
            <a:ext cx="10441325" cy="57912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0F91409-1567-2F25-B7CE-1803D8F365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234" y="5528825"/>
            <a:ext cx="10441330" cy="52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6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37BFBB3-1856-DDAA-10B9-133F26978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91" y="470867"/>
            <a:ext cx="11272017" cy="623414"/>
          </a:xfrm>
          <a:prstGeom prst="rect">
            <a:avLst/>
          </a:prstGeom>
        </p:spPr>
      </p:pic>
      <p:sp>
        <p:nvSpPr>
          <p:cNvPr id="4" name="左右矢印 3">
            <a:extLst>
              <a:ext uri="{FF2B5EF4-FFF2-40B4-BE49-F238E27FC236}">
                <a16:creationId xmlns:a16="http://schemas.microsoft.com/office/drawing/2014/main" id="{A3A95414-7BE8-78DC-C987-364AC0118048}"/>
              </a:ext>
            </a:extLst>
          </p:cNvPr>
          <p:cNvSpPr/>
          <p:nvPr/>
        </p:nvSpPr>
        <p:spPr>
          <a:xfrm>
            <a:off x="4580008" y="3470665"/>
            <a:ext cx="3043003" cy="1004341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306C561-453A-A140-C1C9-02EA8BA93702}"/>
              </a:ext>
            </a:extLst>
          </p:cNvPr>
          <p:cNvSpPr txBox="1"/>
          <p:nvPr/>
        </p:nvSpPr>
        <p:spPr>
          <a:xfrm>
            <a:off x="7905328" y="3414451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600"/>
              <a:t>東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043607-6893-5CCE-CCA7-A751A902478B}"/>
              </a:ext>
            </a:extLst>
          </p:cNvPr>
          <p:cNvSpPr txBox="1"/>
          <p:nvPr/>
        </p:nvSpPr>
        <p:spPr>
          <a:xfrm>
            <a:off x="3438260" y="3414451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600"/>
              <a:t>西</a:t>
            </a:r>
            <a:endParaRPr kumimoji="1" lang="ja-JP" altLang="en-US" sz="6600"/>
          </a:p>
        </p:txBody>
      </p:sp>
      <p:sp>
        <p:nvSpPr>
          <p:cNvPr id="7" name="四方向矢印 6">
            <a:extLst>
              <a:ext uri="{FF2B5EF4-FFF2-40B4-BE49-F238E27FC236}">
                <a16:creationId xmlns:a16="http://schemas.microsoft.com/office/drawing/2014/main" id="{280BBD17-E3DE-9848-3F68-13A43EAEA818}"/>
              </a:ext>
            </a:extLst>
          </p:cNvPr>
          <p:cNvSpPr/>
          <p:nvPr/>
        </p:nvSpPr>
        <p:spPr>
          <a:xfrm>
            <a:off x="4568988" y="2438815"/>
            <a:ext cx="3054021" cy="3054021"/>
          </a:xfrm>
          <a:prstGeom prst="quadArrow">
            <a:avLst>
              <a:gd name="adj1" fmla="val 15846"/>
              <a:gd name="adj2" fmla="val 15798"/>
              <a:gd name="adj3" fmla="val 1661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71F3EEC-F760-E548-178E-F0613CBBB918}"/>
              </a:ext>
            </a:extLst>
          </p:cNvPr>
          <p:cNvSpPr txBox="1"/>
          <p:nvPr/>
        </p:nvSpPr>
        <p:spPr>
          <a:xfrm>
            <a:off x="5626823" y="1330819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600"/>
              <a:t>北</a:t>
            </a:r>
            <a:endParaRPr kumimoji="1" lang="ja-JP" altLang="en-US" sz="66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CE5843E-8751-2DCC-B67E-10D67D3AA335}"/>
              </a:ext>
            </a:extLst>
          </p:cNvPr>
          <p:cNvSpPr txBox="1"/>
          <p:nvPr/>
        </p:nvSpPr>
        <p:spPr>
          <a:xfrm>
            <a:off x="5611832" y="5588026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600"/>
              <a:t>南</a:t>
            </a:r>
            <a:endParaRPr kumimoji="1" lang="ja-JP" altLang="en-US" sz="6600"/>
          </a:p>
        </p:txBody>
      </p:sp>
      <p:sp>
        <p:nvSpPr>
          <p:cNvPr id="10" name="上下矢印 9">
            <a:extLst>
              <a:ext uri="{FF2B5EF4-FFF2-40B4-BE49-F238E27FC236}">
                <a16:creationId xmlns:a16="http://schemas.microsoft.com/office/drawing/2014/main" id="{615FA55D-DEB6-ABF2-6007-1C1E6C336FAA}"/>
              </a:ext>
            </a:extLst>
          </p:cNvPr>
          <p:cNvSpPr/>
          <p:nvPr/>
        </p:nvSpPr>
        <p:spPr>
          <a:xfrm rot="2053162">
            <a:off x="5615328" y="1486145"/>
            <a:ext cx="944928" cy="5074515"/>
          </a:xfrm>
          <a:prstGeom prst="upDownArrow">
            <a:avLst>
              <a:gd name="adj1" fmla="val 37130"/>
              <a:gd name="adj2" fmla="val 11085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BEBFAB3-A5A7-F395-5CE6-D0B12E4DD53C}"/>
              </a:ext>
            </a:extLst>
          </p:cNvPr>
          <p:cNvSpPr txBox="1"/>
          <p:nvPr/>
        </p:nvSpPr>
        <p:spPr>
          <a:xfrm>
            <a:off x="7356844" y="1105674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600"/>
              <a:t>上</a:t>
            </a:r>
            <a:endParaRPr kumimoji="1" lang="ja-JP" altLang="en-US" sz="66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058C9B6-F3AD-414A-5F9F-C05A6E64CED1}"/>
              </a:ext>
            </a:extLst>
          </p:cNvPr>
          <p:cNvSpPr txBox="1"/>
          <p:nvPr/>
        </p:nvSpPr>
        <p:spPr>
          <a:xfrm>
            <a:off x="3633131" y="5842858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600"/>
              <a:t>下</a:t>
            </a:r>
            <a:endParaRPr kumimoji="1" lang="ja-JP" altLang="en-US" sz="6600"/>
          </a:p>
        </p:txBody>
      </p:sp>
    </p:spTree>
    <p:extLst>
      <p:ext uri="{BB962C8B-B14F-4D97-AF65-F5344CB8AC3E}">
        <p14:creationId xmlns:p14="http://schemas.microsoft.com/office/powerpoint/2010/main" val="1171898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/>
      <p:bldP spid="9" grpId="0"/>
      <p:bldP spid="10" grpId="0" animBg="1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>
            <a:extLst>
              <a:ext uri="{FF2B5EF4-FFF2-40B4-BE49-F238E27FC236}">
                <a16:creationId xmlns:a16="http://schemas.microsoft.com/office/drawing/2014/main" id="{B3B3157A-A741-D98F-80B3-2266321F6D95}"/>
              </a:ext>
            </a:extLst>
          </p:cNvPr>
          <p:cNvSpPr/>
          <p:nvPr/>
        </p:nvSpPr>
        <p:spPr>
          <a:xfrm>
            <a:off x="594610" y="565878"/>
            <a:ext cx="11002780" cy="5726243"/>
          </a:xfrm>
          <a:prstGeom prst="roundRect">
            <a:avLst/>
          </a:prstGeom>
          <a:noFill/>
          <a:ln w="76200">
            <a:solidFill>
              <a:srgbClr val="009A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7EB6521-4F71-C4A1-E7F0-072FE9E7D22C}"/>
              </a:ext>
            </a:extLst>
          </p:cNvPr>
          <p:cNvSpPr txBox="1"/>
          <p:nvPr/>
        </p:nvSpPr>
        <p:spPr>
          <a:xfrm>
            <a:off x="1454045" y="181157"/>
            <a:ext cx="3005951" cy="76944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400" b="1"/>
              <a:t>条件の否定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F20A2B4-FCCC-C3E1-63D3-D5ED0C99E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691" y="1335319"/>
            <a:ext cx="8516615" cy="5453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20B0580-095A-239E-26A9-BBE2BA311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2329" y="2101882"/>
            <a:ext cx="7987341" cy="59343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4761DC1-57CF-F1A3-E709-4875648BD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925" y="3574715"/>
            <a:ext cx="4331950" cy="76922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9F4C26A-E6C1-B24A-2D34-40165871BB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7249" y="3080040"/>
            <a:ext cx="3135767" cy="274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81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3E25CF2-584B-07D5-A9FB-54387B89E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757" y="174239"/>
            <a:ext cx="6362628" cy="7512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2DDA6B5-297B-59DD-89C7-FB32476A8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866" y="2598819"/>
            <a:ext cx="2376404" cy="55193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188C8CE-133E-6329-90AA-CD22D95E2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277" y="2579832"/>
            <a:ext cx="3204310" cy="65926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4A244C3-F843-C24F-6FB0-563B71472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6627" y="3238862"/>
            <a:ext cx="5829300" cy="1358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ABD531A-51F7-0AC1-54BD-943DB2B38F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6627" y="4666575"/>
            <a:ext cx="5829300" cy="1409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B61B5EB-A5E6-A83D-1382-F427394937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5866" y="1144981"/>
            <a:ext cx="5619519" cy="61047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C149470-905C-4B93-F154-80267939F2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1277" y="1749863"/>
            <a:ext cx="6133594" cy="68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77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0918C2E-FEF4-9CF2-FD52-CC0679140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896" y="1760094"/>
            <a:ext cx="7610850" cy="8781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C0D86AB-60E0-5A6D-00F8-783D1A8FB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374" y="2987860"/>
            <a:ext cx="5415413" cy="64033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2ED3D53-EF2E-5C42-FCE2-0F15AC2AD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9374" y="4275369"/>
            <a:ext cx="2835772" cy="65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781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F92FDF3-41E0-E108-222D-9FC601890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04" y="242374"/>
            <a:ext cx="7610850" cy="8781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ED9FD2F-805F-2580-0E36-DCAB53975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97" y="1527735"/>
            <a:ext cx="5415413" cy="64033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A28E8D6-62A7-AD61-7F77-FEE813C5D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97" y="2738368"/>
            <a:ext cx="2835772" cy="65863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5ABCA5E-F44D-D156-83D9-A674A0783C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082" y="1527735"/>
            <a:ext cx="5434559" cy="71903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8496A30-FA12-CFFB-88CE-C2A7218975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6082" y="2738368"/>
            <a:ext cx="3082575" cy="69063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4474695-D60D-4379-39F9-C4458FB7DE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6537" y="3836186"/>
            <a:ext cx="5829300" cy="14097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AB12FA2-17EF-C308-32BF-506E3077B8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6537" y="5247388"/>
            <a:ext cx="58293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5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18BBBAC-C699-E8FE-F335-DEF95E685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211" y="110145"/>
            <a:ext cx="9595578" cy="246863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70C8354-D17E-D799-8D26-28C46D429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73" y="3794849"/>
            <a:ext cx="4621286" cy="53954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CDA79DC-44CA-44CF-C246-2F74CDC36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1" y="2778949"/>
            <a:ext cx="6502504" cy="81572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1A77A6F-400E-52FD-D54B-34D4F4BF4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479" y="5060782"/>
            <a:ext cx="4956680" cy="614102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AC762FC2-FAAB-3B0E-C5D1-B3F7B993151E}"/>
              </a:ext>
            </a:extLst>
          </p:cNvPr>
          <p:cNvGrpSpPr/>
          <p:nvPr/>
        </p:nvGrpSpPr>
        <p:grpSpPr>
          <a:xfrm>
            <a:off x="7045377" y="2778949"/>
            <a:ext cx="4706097" cy="3786743"/>
            <a:chOff x="7045377" y="2778949"/>
            <a:chExt cx="4706097" cy="3786743"/>
          </a:xfrm>
        </p:grpSpPr>
        <p:cxnSp>
          <p:nvCxnSpPr>
            <p:cNvPr id="10" name="直線矢印コネクタ 9">
              <a:extLst>
                <a:ext uri="{FF2B5EF4-FFF2-40B4-BE49-F238E27FC236}">
                  <a16:creationId xmlns:a16="http://schemas.microsoft.com/office/drawing/2014/main" id="{0FF8839B-E91D-4E9C-25DA-369B7BD57BA9}"/>
                </a:ext>
              </a:extLst>
            </p:cNvPr>
            <p:cNvCxnSpPr/>
            <p:nvPr/>
          </p:nvCxnSpPr>
          <p:spPr>
            <a:xfrm>
              <a:off x="7045377" y="5010626"/>
              <a:ext cx="424221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F338BB09-4BB8-FB1A-8BA1-49E6C416B2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14019" y="3013023"/>
              <a:ext cx="0" cy="3552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D9B2650E-861C-45B4-1D1C-85ECF06BF27D}"/>
                    </a:ext>
                  </a:extLst>
                </p:cNvPr>
                <p:cNvSpPr txBox="1"/>
                <p:nvPr/>
              </p:nvSpPr>
              <p:spPr>
                <a:xfrm>
                  <a:off x="11317574" y="4741201"/>
                  <a:ext cx="433900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kumimoji="1" lang="ja-JP" altLang="en-US" sz="4000"/>
                </a:p>
              </p:txBody>
            </p:sp>
          </mc:Choice>
          <mc:Fallback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D9B2650E-861C-45B4-1D1C-85ECF06BF2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17574" y="4741201"/>
                  <a:ext cx="433900" cy="615553"/>
                </a:xfrm>
                <a:prstGeom prst="rect">
                  <a:avLst/>
                </a:prstGeom>
                <a:blipFill>
                  <a:blip r:embed="rId6"/>
                  <a:stretch>
                    <a:fillRect l="-11429" r="-571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6D0C4AAD-EA37-7317-4DFF-9C8A87C50929}"/>
                    </a:ext>
                  </a:extLst>
                </p:cNvPr>
                <p:cNvSpPr txBox="1"/>
                <p:nvPr/>
              </p:nvSpPr>
              <p:spPr>
                <a:xfrm>
                  <a:off x="8574373" y="2778949"/>
                  <a:ext cx="441596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kumimoji="1" lang="ja-JP" altLang="en-US" sz="4000"/>
                </a:p>
              </p:txBody>
            </p:sp>
          </mc:Choice>
          <mc:Fallback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6D0C4AAD-EA37-7317-4DFF-9C8A87C509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74373" y="2778949"/>
                  <a:ext cx="441596" cy="615553"/>
                </a:xfrm>
                <a:prstGeom prst="rect">
                  <a:avLst/>
                </a:prstGeom>
                <a:blipFill>
                  <a:blip r:embed="rId7"/>
                  <a:stretch>
                    <a:fillRect l="-25714" r="-22857" b="-22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CAFDD5AF-5618-B671-5F2F-0BBC7AEDA9CA}"/>
                    </a:ext>
                  </a:extLst>
                </p:cNvPr>
                <p:cNvSpPr txBox="1"/>
                <p:nvPr/>
              </p:nvSpPr>
              <p:spPr>
                <a:xfrm>
                  <a:off x="8649324" y="4952523"/>
                  <a:ext cx="504625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kumimoji="1" lang="ja-JP" altLang="en-US" sz="4000"/>
                </a:p>
              </p:txBody>
            </p:sp>
          </mc:Choice>
          <mc:Fallback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CAFDD5AF-5618-B671-5F2F-0BBC7AEDA9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9324" y="4952523"/>
                  <a:ext cx="504625" cy="615553"/>
                </a:xfrm>
                <a:prstGeom prst="rect">
                  <a:avLst/>
                </a:prstGeom>
                <a:blipFill>
                  <a:blip r:embed="rId8"/>
                  <a:stretch>
                    <a:fillRect l="-22500" r="-17500" b="-4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FAC2554-DE70-7852-6903-FAE169BB6FE6}"/>
              </a:ext>
            </a:extLst>
          </p:cNvPr>
          <p:cNvSpPr/>
          <p:nvPr/>
        </p:nvSpPr>
        <p:spPr>
          <a:xfrm>
            <a:off x="9196465" y="3056745"/>
            <a:ext cx="2121108" cy="1865798"/>
          </a:xfrm>
          <a:prstGeom prst="rect">
            <a:avLst/>
          </a:prstGeom>
          <a:solidFill>
            <a:srgbClr val="D8117E">
              <a:alpha val="3114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D9BF7D8-4D84-BE9C-26D7-36E7B9884F5E}"/>
              </a:ext>
            </a:extLst>
          </p:cNvPr>
          <p:cNvSpPr/>
          <p:nvPr/>
        </p:nvSpPr>
        <p:spPr>
          <a:xfrm>
            <a:off x="7090347" y="3086725"/>
            <a:ext cx="2121108" cy="3493947"/>
          </a:xfrm>
          <a:prstGeom prst="rect">
            <a:avLst/>
          </a:prstGeom>
          <a:solidFill>
            <a:srgbClr val="007FBA">
              <a:alpha val="5850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7A41A23B-0679-5212-B5C5-B38159399AC7}"/>
              </a:ext>
            </a:extLst>
          </p:cNvPr>
          <p:cNvSpPr/>
          <p:nvPr/>
        </p:nvSpPr>
        <p:spPr>
          <a:xfrm>
            <a:off x="1648919" y="5065658"/>
            <a:ext cx="1144637" cy="539541"/>
          </a:xfrm>
          <a:prstGeom prst="roundRect">
            <a:avLst>
              <a:gd name="adj" fmla="val 50000"/>
            </a:avLst>
          </a:prstGeom>
          <a:solidFill>
            <a:schemeClr val="accent4">
              <a:alpha val="3119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35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18BBBAC-C699-E8FE-F335-DEF95E685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211" y="110145"/>
            <a:ext cx="9595578" cy="246863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70C8354-D17E-D799-8D26-28C46D429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73" y="3794849"/>
            <a:ext cx="4621286" cy="53954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CDA79DC-44CA-44CF-C246-2F74CDC36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61" y="2778949"/>
            <a:ext cx="6502504" cy="81572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1A77A6F-400E-52FD-D54B-34D4F4BF4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479" y="5060782"/>
            <a:ext cx="4956680" cy="614102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AC762FC2-FAAB-3B0E-C5D1-B3F7B993151E}"/>
              </a:ext>
            </a:extLst>
          </p:cNvPr>
          <p:cNvGrpSpPr/>
          <p:nvPr/>
        </p:nvGrpSpPr>
        <p:grpSpPr>
          <a:xfrm>
            <a:off x="7045377" y="2778949"/>
            <a:ext cx="4706097" cy="3786743"/>
            <a:chOff x="7045377" y="2778949"/>
            <a:chExt cx="4706097" cy="3786743"/>
          </a:xfrm>
        </p:grpSpPr>
        <p:cxnSp>
          <p:nvCxnSpPr>
            <p:cNvPr id="10" name="直線矢印コネクタ 9">
              <a:extLst>
                <a:ext uri="{FF2B5EF4-FFF2-40B4-BE49-F238E27FC236}">
                  <a16:creationId xmlns:a16="http://schemas.microsoft.com/office/drawing/2014/main" id="{0FF8839B-E91D-4E9C-25DA-369B7BD57BA9}"/>
                </a:ext>
              </a:extLst>
            </p:cNvPr>
            <p:cNvCxnSpPr/>
            <p:nvPr/>
          </p:nvCxnSpPr>
          <p:spPr>
            <a:xfrm>
              <a:off x="7045377" y="5010626"/>
              <a:ext cx="424221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F338BB09-4BB8-FB1A-8BA1-49E6C416B2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14019" y="3013023"/>
              <a:ext cx="0" cy="35526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D9B2650E-861C-45B4-1D1C-85ECF06BF27D}"/>
                    </a:ext>
                  </a:extLst>
                </p:cNvPr>
                <p:cNvSpPr txBox="1"/>
                <p:nvPr/>
              </p:nvSpPr>
              <p:spPr>
                <a:xfrm>
                  <a:off x="11317574" y="4741201"/>
                  <a:ext cx="433900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kumimoji="1" lang="ja-JP" altLang="en-US" sz="4000"/>
                </a:p>
              </p:txBody>
            </p:sp>
          </mc:Choice>
          <mc:Fallback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D9B2650E-861C-45B4-1D1C-85ECF06BF2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17574" y="4741201"/>
                  <a:ext cx="433900" cy="615553"/>
                </a:xfrm>
                <a:prstGeom prst="rect">
                  <a:avLst/>
                </a:prstGeom>
                <a:blipFill>
                  <a:blip r:embed="rId6"/>
                  <a:stretch>
                    <a:fillRect l="-11429" r="-571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6D0C4AAD-EA37-7317-4DFF-9C8A87C50929}"/>
                    </a:ext>
                  </a:extLst>
                </p:cNvPr>
                <p:cNvSpPr txBox="1"/>
                <p:nvPr/>
              </p:nvSpPr>
              <p:spPr>
                <a:xfrm>
                  <a:off x="8574373" y="2778949"/>
                  <a:ext cx="441596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kumimoji="1" lang="ja-JP" altLang="en-US" sz="4000"/>
                </a:p>
              </p:txBody>
            </p:sp>
          </mc:Choice>
          <mc:Fallback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6D0C4AAD-EA37-7317-4DFF-9C8A87C509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74373" y="2778949"/>
                  <a:ext cx="441596" cy="615553"/>
                </a:xfrm>
                <a:prstGeom prst="rect">
                  <a:avLst/>
                </a:prstGeom>
                <a:blipFill>
                  <a:blip r:embed="rId7"/>
                  <a:stretch>
                    <a:fillRect l="-25714" r="-22857" b="-22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CAFDD5AF-5618-B671-5F2F-0BBC7AEDA9CA}"/>
                    </a:ext>
                  </a:extLst>
                </p:cNvPr>
                <p:cNvSpPr txBox="1"/>
                <p:nvPr/>
              </p:nvSpPr>
              <p:spPr>
                <a:xfrm>
                  <a:off x="8649324" y="4952523"/>
                  <a:ext cx="504625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kumimoji="1" lang="ja-JP" altLang="en-US" sz="4000"/>
                </a:p>
              </p:txBody>
            </p:sp>
          </mc:Choice>
          <mc:Fallback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CAFDD5AF-5618-B671-5F2F-0BBC7AEDA9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9324" y="4952523"/>
                  <a:ext cx="504625" cy="615553"/>
                </a:xfrm>
                <a:prstGeom prst="rect">
                  <a:avLst/>
                </a:prstGeom>
                <a:blipFill>
                  <a:blip r:embed="rId8"/>
                  <a:stretch>
                    <a:fillRect l="-22500" r="-17500" b="-4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FAC2554-DE70-7852-6903-FAE169BB6FE6}"/>
              </a:ext>
            </a:extLst>
          </p:cNvPr>
          <p:cNvSpPr/>
          <p:nvPr/>
        </p:nvSpPr>
        <p:spPr>
          <a:xfrm>
            <a:off x="9196465" y="3056745"/>
            <a:ext cx="2121108" cy="1865798"/>
          </a:xfrm>
          <a:prstGeom prst="rect">
            <a:avLst/>
          </a:prstGeom>
          <a:solidFill>
            <a:srgbClr val="D8117E">
              <a:alpha val="3114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FA18F68A-C67B-8588-8870-CE7DD5EF81B6}"/>
              </a:ext>
            </a:extLst>
          </p:cNvPr>
          <p:cNvGrpSpPr/>
          <p:nvPr/>
        </p:nvGrpSpPr>
        <p:grpSpPr>
          <a:xfrm>
            <a:off x="7067862" y="3071734"/>
            <a:ext cx="4234721" cy="3508937"/>
            <a:chOff x="7067862" y="3071734"/>
            <a:chExt cx="4234721" cy="3508937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A886D755-1C61-609C-873B-E746A2B1559C}"/>
                </a:ext>
              </a:extLst>
            </p:cNvPr>
            <p:cNvSpPr/>
            <p:nvPr/>
          </p:nvSpPr>
          <p:spPr>
            <a:xfrm>
              <a:off x="7067862" y="3071734"/>
              <a:ext cx="2121108" cy="3493947"/>
            </a:xfrm>
            <a:prstGeom prst="rect">
              <a:avLst/>
            </a:prstGeom>
            <a:solidFill>
              <a:srgbClr val="009A71">
                <a:alpha val="31147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D691D8D-1534-805E-1722-209F567ED206}"/>
                </a:ext>
              </a:extLst>
            </p:cNvPr>
            <p:cNvSpPr/>
            <p:nvPr/>
          </p:nvSpPr>
          <p:spPr>
            <a:xfrm>
              <a:off x="9181475" y="4930515"/>
              <a:ext cx="2121108" cy="1650156"/>
            </a:xfrm>
            <a:prstGeom prst="rect">
              <a:avLst/>
            </a:prstGeom>
            <a:solidFill>
              <a:srgbClr val="009A71">
                <a:alpha val="31147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16869EC-95C3-3771-4A90-07D5C9C7A950}"/>
              </a:ext>
            </a:extLst>
          </p:cNvPr>
          <p:cNvSpPr/>
          <p:nvPr/>
        </p:nvSpPr>
        <p:spPr>
          <a:xfrm>
            <a:off x="7067862" y="4938487"/>
            <a:ext cx="4259749" cy="1650156"/>
          </a:xfrm>
          <a:prstGeom prst="rect">
            <a:avLst/>
          </a:prstGeom>
          <a:solidFill>
            <a:schemeClr val="accent4">
              <a:alpha val="5593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角丸四角形 28">
            <a:extLst>
              <a:ext uri="{FF2B5EF4-FFF2-40B4-BE49-F238E27FC236}">
                <a16:creationId xmlns:a16="http://schemas.microsoft.com/office/drawing/2014/main" id="{908D0C5F-DEA7-DE28-EA71-7A42FDA89705}"/>
              </a:ext>
            </a:extLst>
          </p:cNvPr>
          <p:cNvSpPr/>
          <p:nvPr/>
        </p:nvSpPr>
        <p:spPr>
          <a:xfrm>
            <a:off x="4019522" y="5086983"/>
            <a:ext cx="1144637" cy="539541"/>
          </a:xfrm>
          <a:prstGeom prst="roundRect">
            <a:avLst>
              <a:gd name="adj" fmla="val 50000"/>
            </a:avLst>
          </a:prstGeom>
          <a:solidFill>
            <a:schemeClr val="accent4">
              <a:alpha val="3119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角丸四角形 29">
            <a:extLst>
              <a:ext uri="{FF2B5EF4-FFF2-40B4-BE49-F238E27FC236}">
                <a16:creationId xmlns:a16="http://schemas.microsoft.com/office/drawing/2014/main" id="{0F7A17CF-B686-3B15-8AA4-FDAB60B7F729}"/>
              </a:ext>
            </a:extLst>
          </p:cNvPr>
          <p:cNvSpPr/>
          <p:nvPr/>
        </p:nvSpPr>
        <p:spPr>
          <a:xfrm>
            <a:off x="1648919" y="5065658"/>
            <a:ext cx="1144637" cy="539541"/>
          </a:xfrm>
          <a:prstGeom prst="roundRect">
            <a:avLst>
              <a:gd name="adj" fmla="val 50000"/>
            </a:avLst>
          </a:prstGeom>
          <a:solidFill>
            <a:schemeClr val="accent4">
              <a:alpha val="3119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926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18BBBAC-C699-E8FE-F335-DEF95E685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211" y="110145"/>
            <a:ext cx="9595578" cy="246863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696984C-C255-2414-72A2-3F871F06F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178" y="3634796"/>
            <a:ext cx="5102713" cy="59761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BB234E9-718B-DA5F-2954-9F84CC756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178" y="5050686"/>
            <a:ext cx="4681484" cy="62419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9A3E249-C1BE-99B8-224B-4DABA1013EEF}"/>
                  </a:ext>
                </a:extLst>
              </p:cNvPr>
              <p:cNvSpPr txBox="1"/>
              <p:nvPr/>
            </p:nvSpPr>
            <p:spPr>
              <a:xfrm>
                <a:off x="8631855" y="4232411"/>
                <a:ext cx="190436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4400" i="1" dirty="0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ja-JP" altLang="en-US" sz="440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＝０</m:t>
                      </m:r>
                    </m:oMath>
                  </m:oMathPara>
                </a14:m>
                <a:endParaRPr kumimoji="1" lang="ja-JP" altLang="en-US" sz="4400">
                  <a:solidFill>
                    <a:srgbClr val="009A71"/>
                  </a:solidFill>
                </a:endParaRPr>
              </a:p>
            </p:txBody>
          </p:sp>
        </mc:Choice>
        <mc:Fallback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9A3E249-C1BE-99B8-224B-4DABA1013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1855" y="4232411"/>
                <a:ext cx="1904367" cy="677108"/>
              </a:xfrm>
              <a:prstGeom prst="rect">
                <a:avLst/>
              </a:prstGeom>
              <a:blipFill>
                <a:blip r:embed="rId5"/>
                <a:stretch>
                  <a:fillRect l="-2649" t="-1852" r="-6623" b="-222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033FDEA-20C4-B99B-9EFB-7688BD86F864}"/>
                  </a:ext>
                </a:extLst>
              </p:cNvPr>
              <p:cNvSpPr txBox="1"/>
              <p:nvPr/>
            </p:nvSpPr>
            <p:spPr>
              <a:xfrm>
                <a:off x="8631855" y="5641486"/>
                <a:ext cx="2084738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4400" i="1" dirty="0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ja-JP" altLang="en-US" sz="440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kumimoji="1" lang="ja-JP" altLang="en-US" sz="440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０</m:t>
                      </m:r>
                    </m:oMath>
                  </m:oMathPara>
                </a14:m>
                <a:endParaRPr kumimoji="1" lang="ja-JP" altLang="en-US" sz="4400">
                  <a:solidFill>
                    <a:srgbClr val="009A71"/>
                  </a:solidFill>
                </a:endParaRPr>
              </a:p>
            </p:txBody>
          </p:sp>
        </mc:Choice>
        <mc:Fallback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033FDEA-20C4-B99B-9EFB-7688BD86F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1855" y="5641486"/>
                <a:ext cx="2084738" cy="677108"/>
              </a:xfrm>
              <a:prstGeom prst="rect">
                <a:avLst/>
              </a:prstGeom>
              <a:blipFill>
                <a:blip r:embed="rId6"/>
                <a:stretch>
                  <a:fillRect l="-2424" t="-1852" r="-6061" b="-222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図 8">
            <a:extLst>
              <a:ext uri="{FF2B5EF4-FFF2-40B4-BE49-F238E27FC236}">
                <a16:creationId xmlns:a16="http://schemas.microsoft.com/office/drawing/2014/main" id="{0E8035A8-5839-A317-DC5F-0BD11C163E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873" y="3794849"/>
            <a:ext cx="4621286" cy="53954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556AE8F-9316-A246-AC0D-9E426320F4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961" y="2778949"/>
            <a:ext cx="6502504" cy="81572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4DEFB7D-EA4C-6E66-DF04-471DD49DE9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479" y="5060782"/>
            <a:ext cx="4956680" cy="61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629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245A6E0-F98A-2DDD-00DF-98F4BF974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269" y="1226228"/>
            <a:ext cx="8333493" cy="93518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CA1A6D6-80A9-ED99-1455-8BCC9AF2F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469" y="2516779"/>
            <a:ext cx="6005939" cy="70658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96AD1AD-5504-8441-E648-047379F98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4469" y="3836089"/>
            <a:ext cx="6234534" cy="66501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EF3B042-C815-6408-4885-95C07A92F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729" y="5113835"/>
            <a:ext cx="9123205" cy="68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DFA4E87-9583-F706-17D2-7FBD1AB0B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23" y="281848"/>
            <a:ext cx="6925057" cy="77712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7CE2292-A632-5540-F37B-1014ABFC6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923" y="1219936"/>
            <a:ext cx="4990881" cy="58716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4F56DFD-F984-7D78-D851-55929AB99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923" y="3053203"/>
            <a:ext cx="5180841" cy="55262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AE045BE-6588-8D60-DAFC-197E2EFAB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976" y="4942676"/>
            <a:ext cx="7581301" cy="56989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0004BAF-1D12-AC69-E2C8-7346A0B977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8641" y="1219936"/>
            <a:ext cx="2630173" cy="48408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CF13DB8-6D76-DAC0-7357-91DFC2879E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9366" y="2037437"/>
            <a:ext cx="6494580" cy="67928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45A2CA7-048B-7DEE-A58A-CC3E0EC8B6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3727" y="3056270"/>
            <a:ext cx="4057016" cy="54955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437F141-4EE9-274E-CF60-1D391D1DE1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4376" y="3862573"/>
            <a:ext cx="4582785" cy="71658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4128122-1E7B-E58E-0DDA-2148D96822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3727" y="3919091"/>
            <a:ext cx="3893990" cy="54955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454BA3C-D769-D31A-26E5-E3F04B9526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2012" y="5725010"/>
            <a:ext cx="5857922" cy="68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4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5BDB8A9-56B4-E1E1-2844-4C899E3ED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67" y="411651"/>
            <a:ext cx="11101466" cy="211060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AA690AD-DF4A-D35D-131F-2B3A54C7D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20" y="2740435"/>
            <a:ext cx="10920959" cy="137712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04454C2-D17D-0EAB-665C-3640ECA75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013" y="4787587"/>
            <a:ext cx="8632293" cy="63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4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ECF1A76-2EAB-735E-E4CF-22D2A90E0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68" y="1655124"/>
            <a:ext cx="6832889" cy="79491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D32AC5E-3E84-C73A-143F-DEBC01710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534" y="2702907"/>
            <a:ext cx="9149983" cy="59195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603C3AD-5E97-9E04-D68B-A1D917306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535" y="3831639"/>
            <a:ext cx="10350812" cy="120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60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8880EE1-64BB-25F5-78A3-1EB1C921A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94" y="380960"/>
            <a:ext cx="6832889" cy="79491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FB146CA-4249-3F4B-B31D-2375D3CFE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60" y="1428743"/>
            <a:ext cx="9149983" cy="59195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49477FB-2752-530C-3DEC-C0166724F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760" y="3741698"/>
            <a:ext cx="10350812" cy="120623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C3CEF04-1365-173B-F441-745429C226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797" y="2448580"/>
            <a:ext cx="6949296" cy="69662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B72F9A9-855D-22CC-1897-0581F83EB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768" y="5290423"/>
            <a:ext cx="8942985" cy="60733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9B35F71-470E-AFE3-E584-2585254BE4FC}"/>
                  </a:ext>
                </a:extLst>
              </p:cNvPr>
              <p:cNvSpPr txBox="1"/>
              <p:nvPr/>
            </p:nvSpPr>
            <p:spPr>
              <a:xfrm>
                <a:off x="8541914" y="746880"/>
                <a:ext cx="2176878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4400" i="1" dirty="0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4400" b="0" i="1" dirty="0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kumimoji="1" lang="ja-JP" altLang="en-US" sz="440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＝０</m:t>
                      </m:r>
                    </m:oMath>
                  </m:oMathPara>
                </a14:m>
                <a:endParaRPr kumimoji="1" lang="ja-JP" altLang="en-US" sz="4400">
                  <a:solidFill>
                    <a:srgbClr val="009A71"/>
                  </a:solidFill>
                </a:endParaRPr>
              </a:p>
            </p:txBody>
          </p:sp>
        </mc:Choice>
        <mc:Fallback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9B35F71-470E-AFE3-E584-2585254BE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1914" y="746880"/>
                <a:ext cx="2176878" cy="677108"/>
              </a:xfrm>
              <a:prstGeom prst="rect">
                <a:avLst/>
              </a:prstGeom>
              <a:blipFill>
                <a:blip r:embed="rId7"/>
                <a:stretch>
                  <a:fillRect l="-1744" t="-1852" r="-5814" b="-2037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3BF5412-D41E-8761-1835-17C7EF54E389}"/>
                  </a:ext>
                </a:extLst>
              </p:cNvPr>
              <p:cNvSpPr txBox="1"/>
              <p:nvPr/>
            </p:nvSpPr>
            <p:spPr>
              <a:xfrm>
                <a:off x="7597534" y="2416200"/>
                <a:ext cx="2357248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400" b="0" i="1" dirty="0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4400" i="1" dirty="0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ja-JP" sz="4400" b="0" i="1" dirty="0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kumimoji="1" lang="ja-JP" altLang="en-US" sz="440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kumimoji="1" lang="ja-JP" altLang="en-US" sz="4400" i="1" smtClean="0">
                          <a:solidFill>
                            <a:srgbClr val="009A71"/>
                          </a:solidFill>
                          <a:latin typeface="Cambria Math" panose="02040503050406030204" pitchFamily="18" charset="0"/>
                        </a:rPr>
                        <m:t>０</m:t>
                      </m:r>
                    </m:oMath>
                  </m:oMathPara>
                </a14:m>
                <a:endParaRPr kumimoji="1" lang="ja-JP" altLang="en-US" sz="4400">
                  <a:solidFill>
                    <a:srgbClr val="009A71"/>
                  </a:solidFill>
                </a:endParaRPr>
              </a:p>
            </p:txBody>
          </p:sp>
        </mc:Choice>
        <mc:Fallback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3BF5412-D41E-8761-1835-17C7EF54E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534" y="2416200"/>
                <a:ext cx="2357248" cy="677108"/>
              </a:xfrm>
              <a:prstGeom prst="rect">
                <a:avLst/>
              </a:prstGeom>
              <a:blipFill>
                <a:blip r:embed="rId8"/>
                <a:stretch>
                  <a:fillRect l="-2151" t="-1852" r="-5376" b="-222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79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182AF-BFEC-DCAB-F676-C09E86ADF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6B6E561-A655-3CC1-FCCE-D9A82DEE7924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10BF0D8-9E54-92A0-91C5-46B14353F5C6}"/>
              </a:ext>
            </a:extLst>
          </p:cNvPr>
          <p:cNvSpPr txBox="1"/>
          <p:nvPr/>
        </p:nvSpPr>
        <p:spPr>
          <a:xfrm>
            <a:off x="1573034" y="2874258"/>
            <a:ext cx="97687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条件の否定を記述することができる。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F7E0DF5-DC9B-2EB8-357E-8826009EB07B}"/>
              </a:ext>
            </a:extLst>
          </p:cNvPr>
          <p:cNvSpPr txBox="1"/>
          <p:nvPr/>
        </p:nvSpPr>
        <p:spPr>
          <a:xfrm>
            <a:off x="3304550" y="4125193"/>
            <a:ext cx="630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rgbClr val="009A71"/>
                </a:solidFill>
              </a:rPr>
              <a:t>●</a:t>
            </a:r>
            <a:r>
              <a:rPr kumimoji="1" lang="en-US" altLang="ja-JP" sz="3600" dirty="0">
                <a:solidFill>
                  <a:srgbClr val="009A71"/>
                </a:solidFill>
              </a:rPr>
              <a:t> </a:t>
            </a:r>
            <a:r>
              <a:rPr kumimoji="1" lang="ja-JP" altLang="en-US" sz="3600"/>
              <a:t>補集合の考え方を使う。</a:t>
            </a:r>
          </a:p>
        </p:txBody>
      </p:sp>
    </p:spTree>
    <p:extLst>
      <p:ext uri="{BB962C8B-B14F-4D97-AF65-F5344CB8AC3E}">
        <p14:creationId xmlns:p14="http://schemas.microsoft.com/office/powerpoint/2010/main" val="143027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94BBE-BAB1-BADF-7FC6-343D0E46F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316A420-4603-8343-3AF6-86E85C1C2548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770375A-BAD7-FDA7-9570-1BBA97FB29A5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455AF86-EE71-5569-BAD8-5027AE70603E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集合と命題「条件の否定」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EC97CB8-28EA-753B-A88E-55EF0A1CD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" y="2784971"/>
            <a:ext cx="8090076" cy="9228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9A8E561-4E74-EF9D-E2AF-5372E84B6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014" y="3707868"/>
            <a:ext cx="7457997" cy="92289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7AD368A-9F94-D1FC-532B-D55F0D92C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556" y="5149142"/>
            <a:ext cx="11019888" cy="72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90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2420</TotalTime>
  <Words>113</Words>
  <Application>Microsoft Macintosh PowerPoint</Application>
  <PresentationFormat>ワイド画面</PresentationFormat>
  <Paragraphs>32</Paragraphs>
  <Slides>18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3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41</cp:revision>
  <dcterms:created xsi:type="dcterms:W3CDTF">2024-12-21T06:28:55Z</dcterms:created>
  <dcterms:modified xsi:type="dcterms:W3CDTF">2025-03-29T13:00:11Z</dcterms:modified>
</cp:coreProperties>
</file>