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8" r:id="rId2"/>
    <p:sldId id="271" r:id="rId3"/>
    <p:sldId id="302" r:id="rId4"/>
    <p:sldId id="303" r:id="rId5"/>
    <p:sldId id="304" r:id="rId6"/>
    <p:sldId id="310" r:id="rId7"/>
    <p:sldId id="314" r:id="rId8"/>
    <p:sldId id="313" r:id="rId9"/>
    <p:sldId id="312" r:id="rId10"/>
    <p:sldId id="311" r:id="rId11"/>
    <p:sldId id="305" r:id="rId12"/>
    <p:sldId id="309" r:id="rId13"/>
    <p:sldId id="301" r:id="rId14"/>
    <p:sldId id="317" r:id="rId15"/>
    <p:sldId id="316" r:id="rId16"/>
    <p:sldId id="315" r:id="rId17"/>
    <p:sldId id="306" r:id="rId18"/>
    <p:sldId id="307" r:id="rId19"/>
    <p:sldId id="308" r:id="rId20"/>
    <p:sldId id="321" r:id="rId21"/>
    <p:sldId id="318" r:id="rId2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930"/>
    <p:restoredTop sz="91277"/>
  </p:normalViewPr>
  <p:slideViewPr>
    <p:cSldViewPr snapToGrid="0">
      <p:cViewPr varScale="1">
        <p:scale>
          <a:sx n="93" d="100"/>
          <a:sy n="93" d="100"/>
        </p:scale>
        <p:origin x="216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68F9D-41AF-2445-B95E-F302EC055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589E56A-627C-BE60-0F18-FF257CBC3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24A80E9-475F-694A-1645-85E80D71A9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FB6D703-479B-8335-BDB9-E680AA6216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9394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1.png"/><Relationship Id="rId7" Type="http://schemas.openxmlformats.org/officeDocument/2006/relationships/image" Target="../media/image3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21110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集合と命題「十分条件</a:t>
            </a:r>
            <a:r>
              <a:rPr lang="en-US" altLang="ja-JP" sz="6000" b="1" dirty="0">
                <a:solidFill>
                  <a:schemeClr val="bg1"/>
                </a:solidFill>
              </a:rPr>
              <a:t>/</a:t>
            </a:r>
            <a:r>
              <a:rPr lang="ja-JP" altLang="en-US" sz="6000" b="1">
                <a:solidFill>
                  <a:schemeClr val="bg1"/>
                </a:solidFill>
              </a:rPr>
              <a:t>必要条件」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C646D0D-9F0D-3D46-40C1-CCDE21CD8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30" y="2884460"/>
            <a:ext cx="1756507" cy="99280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E195E3D-4EAA-260B-A475-51819F2A1CC9}"/>
              </a:ext>
            </a:extLst>
          </p:cNvPr>
          <p:cNvSpPr txBox="1"/>
          <p:nvPr/>
        </p:nvSpPr>
        <p:spPr>
          <a:xfrm>
            <a:off x="2391507" y="3086214"/>
            <a:ext cx="5827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>
                <a:latin typeface="Yu Mincho" panose="02020400000000000000" pitchFamily="18" charset="-128"/>
                <a:ea typeface="Yu Mincho" panose="02020400000000000000" pitchFamily="18" charset="-128"/>
              </a:rPr>
              <a:t>必要条件？十分条件？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786C376-1877-CB9C-628D-A78106C689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105" y="5000438"/>
            <a:ext cx="11155585" cy="102291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3667F10-F139-7C7B-1419-E334187012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105" y="3877268"/>
            <a:ext cx="11811791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1573034" y="2874258"/>
            <a:ext cx="97687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/>
              <a:t>2</a:t>
            </a:r>
            <a:r>
              <a:rPr kumimoji="1" lang="ja-JP" altLang="en-US" sz="4400"/>
              <a:t>つの条件が与えられたとき、</a:t>
            </a:r>
            <a:endParaRPr kumimoji="1" lang="en-US" altLang="ja-JP" sz="4400" dirty="0"/>
          </a:p>
          <a:p>
            <a:r>
              <a:rPr kumimoji="1" lang="ja-JP" altLang="en-US" sz="4400"/>
              <a:t>十分条件か必要条件を判断できる。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2943150" y="4802302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009A71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集合の包含関係で考える。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D21FF2D-CEB7-E2E4-4833-2B1330680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03" y="574845"/>
            <a:ext cx="11753393" cy="5708309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0A8CAF0-7894-5B7F-C134-D8AC270F9758}"/>
              </a:ext>
            </a:extLst>
          </p:cNvPr>
          <p:cNvSpPr/>
          <p:nvPr/>
        </p:nvSpPr>
        <p:spPr>
          <a:xfrm>
            <a:off x="637953" y="3232298"/>
            <a:ext cx="3615070" cy="701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4376985-14E9-4DA6-7B28-3151DADC5C47}"/>
              </a:ext>
            </a:extLst>
          </p:cNvPr>
          <p:cNvSpPr/>
          <p:nvPr/>
        </p:nvSpPr>
        <p:spPr>
          <a:xfrm>
            <a:off x="637953" y="3934047"/>
            <a:ext cx="3615070" cy="18925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32AA15E-08F7-99B0-D96C-253FA0D4FB9B}"/>
              </a:ext>
            </a:extLst>
          </p:cNvPr>
          <p:cNvSpPr/>
          <p:nvPr/>
        </p:nvSpPr>
        <p:spPr>
          <a:xfrm>
            <a:off x="4657059" y="3934048"/>
            <a:ext cx="6379535" cy="1275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E740492-485C-4D8D-FEFD-E08CC3405746}"/>
              </a:ext>
            </a:extLst>
          </p:cNvPr>
          <p:cNvSpPr/>
          <p:nvPr/>
        </p:nvSpPr>
        <p:spPr>
          <a:xfrm>
            <a:off x="4095585" y="1367311"/>
            <a:ext cx="6379535" cy="1275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35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32B61BB-AD71-BC68-D61F-9A80205CB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774" y="353089"/>
            <a:ext cx="9776956" cy="81649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8E060A1-EC34-9B72-6596-162971DCA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20" y="1573959"/>
            <a:ext cx="11251019" cy="63005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4B85699-0FC6-59DB-B76B-C0091FB98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120" y="2608394"/>
            <a:ext cx="10166362" cy="56990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F2F071F-4CD7-AB74-4DFA-9DC7DA0EB4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774" y="3668031"/>
            <a:ext cx="4770771" cy="317491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C4F3089-0285-279F-6BBF-1F4D49F1E6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7089" y="3668031"/>
            <a:ext cx="4770771" cy="317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88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1ED45FF-D5FA-2591-015E-04E70D4F3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663" y="609445"/>
            <a:ext cx="7780672" cy="946298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ABC8C14-F8D1-594C-67EF-725FE9E4C0EC}"/>
              </a:ext>
            </a:extLst>
          </p:cNvPr>
          <p:cNvGrpSpPr/>
          <p:nvPr/>
        </p:nvGrpSpPr>
        <p:grpSpPr>
          <a:xfrm>
            <a:off x="3802911" y="1420751"/>
            <a:ext cx="4586177" cy="3131920"/>
            <a:chOff x="616688" y="2019448"/>
            <a:chExt cx="4586177" cy="3509482"/>
          </a:xfrm>
        </p:grpSpPr>
        <p:sp>
          <p:nvSpPr>
            <p:cNvPr id="3" name="円/楕円 2">
              <a:extLst>
                <a:ext uri="{FF2B5EF4-FFF2-40B4-BE49-F238E27FC236}">
                  <a16:creationId xmlns:a16="http://schemas.microsoft.com/office/drawing/2014/main" id="{6E69618B-C75D-065D-3C46-54F9FDDCC860}"/>
                </a:ext>
              </a:extLst>
            </p:cNvPr>
            <p:cNvSpPr/>
            <p:nvPr/>
          </p:nvSpPr>
          <p:spPr>
            <a:xfrm>
              <a:off x="616688" y="2317898"/>
              <a:ext cx="4586177" cy="3211032"/>
            </a:xfrm>
            <a:prstGeom prst="ellipse">
              <a:avLst/>
            </a:prstGeom>
            <a:noFill/>
            <a:ln w="7620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36D2BE37-8D87-104C-ECCD-72D7090D8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47776" y="2019448"/>
              <a:ext cx="1524000" cy="5969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6E13F3BF-8D39-7BB6-9B8B-EF6674ED45DF}"/>
                  </a:ext>
                </a:extLst>
              </p:cNvPr>
              <p:cNvSpPr txBox="1"/>
              <p:nvPr/>
            </p:nvSpPr>
            <p:spPr>
              <a:xfrm>
                <a:off x="4649828" y="3035228"/>
                <a:ext cx="8127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kumimoji="1" lang="ja-JP" altLang="en-US" sz="40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6E13F3BF-8D39-7BB6-9B8B-EF6674ED45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9828" y="3035228"/>
                <a:ext cx="812723" cy="615553"/>
              </a:xfrm>
              <a:prstGeom prst="rect">
                <a:avLst/>
              </a:prstGeom>
              <a:blipFill>
                <a:blip r:embed="rId4"/>
                <a:stretch>
                  <a:fillRect l="-10769" r="-10769" b="-40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7986C708-4C0C-80FA-BA35-730E4D10A99F}"/>
                  </a:ext>
                </a:extLst>
              </p:cNvPr>
              <p:cNvSpPr txBox="1"/>
              <p:nvPr/>
            </p:nvSpPr>
            <p:spPr>
              <a:xfrm>
                <a:off x="6988717" y="3035228"/>
                <a:ext cx="8127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kumimoji="1" lang="ja-JP" altLang="en-US" sz="400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7986C708-4C0C-80FA-BA35-730E4D10A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717" y="3035228"/>
                <a:ext cx="812723" cy="615553"/>
              </a:xfrm>
              <a:prstGeom prst="rect">
                <a:avLst/>
              </a:prstGeom>
              <a:blipFill>
                <a:blip r:embed="rId5"/>
                <a:stretch>
                  <a:fillRect l="-1538" r="-12308" b="-40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389BC76-8E73-CE2A-4115-096AD0E6F351}"/>
              </a:ext>
            </a:extLst>
          </p:cNvPr>
          <p:cNvGrpSpPr/>
          <p:nvPr/>
        </p:nvGrpSpPr>
        <p:grpSpPr>
          <a:xfrm>
            <a:off x="4340029" y="2209579"/>
            <a:ext cx="2245045" cy="1771551"/>
            <a:chOff x="1023088" y="2957083"/>
            <a:chExt cx="2245045" cy="1771551"/>
          </a:xfrm>
        </p:grpSpPr>
        <p:sp>
          <p:nvSpPr>
            <p:cNvPr id="7" name="円/楕円 6">
              <a:extLst>
                <a:ext uri="{FF2B5EF4-FFF2-40B4-BE49-F238E27FC236}">
                  <a16:creationId xmlns:a16="http://schemas.microsoft.com/office/drawing/2014/main" id="{00A4DFA6-5091-D92C-0904-DD3C08726E62}"/>
                </a:ext>
              </a:extLst>
            </p:cNvPr>
            <p:cNvSpPr/>
            <p:nvPr/>
          </p:nvSpPr>
          <p:spPr>
            <a:xfrm>
              <a:off x="1023088" y="3118194"/>
              <a:ext cx="2245045" cy="1610440"/>
            </a:xfrm>
            <a:prstGeom prst="ellipse">
              <a:avLst/>
            </a:prstGeom>
            <a:noFill/>
            <a:ln w="76200">
              <a:solidFill>
                <a:srgbClr val="E83EC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FE1EC2F9-C176-4313-A97A-AF7BBA5E2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45905" y="2957083"/>
              <a:ext cx="1282700" cy="495300"/>
            </a:xfrm>
            <a:prstGeom prst="rect">
              <a:avLst/>
            </a:prstGeom>
          </p:spPr>
        </p:pic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A2384B82-83F8-D5EA-2DC7-D342EF8418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2899" y="4853049"/>
            <a:ext cx="6426200" cy="5842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EFC6BC5-9C0D-C9D2-3AAF-9F400E2EE0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2899" y="5692334"/>
            <a:ext cx="6350000" cy="58420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880D6E1-AB53-5013-9FE0-60491A6429AD}"/>
              </a:ext>
            </a:extLst>
          </p:cNvPr>
          <p:cNvSpPr txBox="1"/>
          <p:nvPr/>
        </p:nvSpPr>
        <p:spPr>
          <a:xfrm>
            <a:off x="3446100" y="130677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b="1">
                <a:solidFill>
                  <a:srgbClr val="009A71">
                    <a:alpha val="54000"/>
                  </a:srgbClr>
                </a:solidFill>
              </a:rPr>
              <a:t>十分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4B1E233-B602-D023-734D-96CD1381E34A}"/>
              </a:ext>
            </a:extLst>
          </p:cNvPr>
          <p:cNvSpPr txBox="1"/>
          <p:nvPr/>
        </p:nvSpPr>
        <p:spPr>
          <a:xfrm>
            <a:off x="8154660" y="130677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b="1">
                <a:solidFill>
                  <a:srgbClr val="009A71">
                    <a:alpha val="54000"/>
                  </a:srgbClr>
                </a:solidFill>
              </a:rPr>
              <a:t>必要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7BE3D63-7FF9-9538-97EB-6C316E55945C}"/>
              </a:ext>
            </a:extLst>
          </p:cNvPr>
          <p:cNvSpPr txBox="1"/>
          <p:nvPr/>
        </p:nvSpPr>
        <p:spPr>
          <a:xfrm>
            <a:off x="3097287" y="1031468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>
                <a:solidFill>
                  <a:srgbClr val="FF0000">
                    <a:alpha val="54000"/>
                  </a:srgbClr>
                </a:solidFill>
              </a:rPr>
              <a:t>仮定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497FB6C-13A4-D790-7B5E-06B10D0B9153}"/>
              </a:ext>
            </a:extLst>
          </p:cNvPr>
          <p:cNvSpPr txBox="1"/>
          <p:nvPr/>
        </p:nvSpPr>
        <p:spPr>
          <a:xfrm>
            <a:off x="9139499" y="1103186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>
                <a:solidFill>
                  <a:srgbClr val="FF0000">
                    <a:alpha val="54000"/>
                  </a:srgbClr>
                </a:solidFill>
              </a:rPr>
              <a:t>結論</a:t>
            </a:r>
          </a:p>
        </p:txBody>
      </p:sp>
    </p:spTree>
    <p:extLst>
      <p:ext uri="{BB962C8B-B14F-4D97-AF65-F5344CB8AC3E}">
        <p14:creationId xmlns:p14="http://schemas.microsoft.com/office/powerpoint/2010/main" val="88119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/>
      <p:bldP spid="15" grpId="0"/>
      <p:bldP spid="16" grpId="0"/>
      <p:bldP spid="16" grpId="1"/>
      <p:bldP spid="17" grpId="0"/>
      <p:bldP spid="1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04842CE-E542-4F91-9EBA-A19952D29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49" y="2080403"/>
            <a:ext cx="11766702" cy="269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93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A3158EA-932F-30B1-87E9-C3A74ADFE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94" y="588566"/>
            <a:ext cx="11133840" cy="193631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E2DB5C2-C1C2-0BCA-B95D-35DFE6481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164" y="2752856"/>
            <a:ext cx="11133840" cy="67614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99898E7-27D7-9F1C-BD6D-8B7B1BCD4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164" y="3570097"/>
            <a:ext cx="11133840" cy="67614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9A4833A-9C83-8AFC-DB21-A8864ACB90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164" y="4387338"/>
            <a:ext cx="11133840" cy="67614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86AEDAE-940F-8268-F5F1-A26AD0026D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164" y="5204580"/>
            <a:ext cx="11133840" cy="67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69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16F99F7-01B0-D17A-8F70-EEA9AC19F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94" y="283766"/>
            <a:ext cx="11133840" cy="193631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7BF9150-8BF5-7413-EE6F-060BCCFC4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164" y="2448056"/>
            <a:ext cx="11133840" cy="676144"/>
          </a:xfrm>
          <a:prstGeom prst="rect">
            <a:avLst/>
          </a:prstGeom>
        </p:spPr>
      </p:pic>
      <p:sp>
        <p:nvSpPr>
          <p:cNvPr id="9" name="角丸四角形 8">
            <a:extLst>
              <a:ext uri="{FF2B5EF4-FFF2-40B4-BE49-F238E27FC236}">
                <a16:creationId xmlns:a16="http://schemas.microsoft.com/office/drawing/2014/main" id="{55F38A2D-02B0-032F-9802-37F01F6CBE57}"/>
              </a:ext>
            </a:extLst>
          </p:cNvPr>
          <p:cNvSpPr/>
          <p:nvPr/>
        </p:nvSpPr>
        <p:spPr>
          <a:xfrm>
            <a:off x="1595717" y="2545978"/>
            <a:ext cx="2043953" cy="524435"/>
          </a:xfrm>
          <a:prstGeom prst="roundRect">
            <a:avLst>
              <a:gd name="adj" fmla="val 50000"/>
            </a:avLst>
          </a:prstGeom>
          <a:solidFill>
            <a:srgbClr val="009A71">
              <a:alpha val="2895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462273C-E269-9486-9E48-D4AE69135A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050" y="4955239"/>
            <a:ext cx="7581900" cy="1752600"/>
          </a:xfrm>
          <a:prstGeom prst="rect">
            <a:avLst/>
          </a:prstGeom>
        </p:spPr>
      </p:pic>
      <p:sp>
        <p:nvSpPr>
          <p:cNvPr id="11" name="フリーフォーム 10">
            <a:extLst>
              <a:ext uri="{FF2B5EF4-FFF2-40B4-BE49-F238E27FC236}">
                <a16:creationId xmlns:a16="http://schemas.microsoft.com/office/drawing/2014/main" id="{DDD31680-8895-5DBD-6981-4EDBD84D1B69}"/>
              </a:ext>
            </a:extLst>
          </p:cNvPr>
          <p:cNvSpPr/>
          <p:nvPr/>
        </p:nvSpPr>
        <p:spPr>
          <a:xfrm>
            <a:off x="2348753" y="5486397"/>
            <a:ext cx="6400800" cy="627529"/>
          </a:xfrm>
          <a:custGeom>
            <a:avLst/>
            <a:gdLst>
              <a:gd name="connsiteX0" fmla="*/ 6400800 w 6400800"/>
              <a:gd name="connsiteY0" fmla="*/ 627529 h 627529"/>
              <a:gd name="connsiteX1" fmla="*/ 6096000 w 6400800"/>
              <a:gd name="connsiteY1" fmla="*/ 0 h 627529"/>
              <a:gd name="connsiteX2" fmla="*/ 0 w 6400800"/>
              <a:gd name="connsiteY2" fmla="*/ 0 h 627529"/>
              <a:gd name="connsiteX3" fmla="*/ 0 w 6400800"/>
              <a:gd name="connsiteY3" fmla="*/ 627529 h 627529"/>
              <a:gd name="connsiteX4" fmla="*/ 6400800 w 6400800"/>
              <a:gd name="connsiteY4" fmla="*/ 627529 h 627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0" h="627529">
                <a:moveTo>
                  <a:pt x="6400800" y="627529"/>
                </a:moveTo>
                <a:lnTo>
                  <a:pt x="6096000" y="0"/>
                </a:lnTo>
                <a:lnTo>
                  <a:pt x="0" y="0"/>
                </a:lnTo>
                <a:lnTo>
                  <a:pt x="0" y="627529"/>
                </a:lnTo>
                <a:lnTo>
                  <a:pt x="6400800" y="627529"/>
                </a:lnTo>
                <a:close/>
              </a:path>
            </a:pathLst>
          </a:custGeom>
          <a:solidFill>
            <a:srgbClr val="009A71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フリーフォーム 11">
            <a:extLst>
              <a:ext uri="{FF2B5EF4-FFF2-40B4-BE49-F238E27FC236}">
                <a16:creationId xmlns:a16="http://schemas.microsoft.com/office/drawing/2014/main" id="{5DCEF9B8-9645-77E9-3262-7626250CD0AC}"/>
              </a:ext>
            </a:extLst>
          </p:cNvPr>
          <p:cNvSpPr/>
          <p:nvPr/>
        </p:nvSpPr>
        <p:spPr>
          <a:xfrm>
            <a:off x="4894729" y="5665691"/>
            <a:ext cx="2599765" cy="484094"/>
          </a:xfrm>
          <a:custGeom>
            <a:avLst/>
            <a:gdLst>
              <a:gd name="connsiteX0" fmla="*/ 2599765 w 2599765"/>
              <a:gd name="connsiteY0" fmla="*/ 466165 h 484094"/>
              <a:gd name="connsiteX1" fmla="*/ 2277036 w 2599765"/>
              <a:gd name="connsiteY1" fmla="*/ 35859 h 484094"/>
              <a:gd name="connsiteX2" fmla="*/ 340659 w 2599765"/>
              <a:gd name="connsiteY2" fmla="*/ 0 h 484094"/>
              <a:gd name="connsiteX3" fmla="*/ 0 w 2599765"/>
              <a:gd name="connsiteY3" fmla="*/ 484094 h 484094"/>
              <a:gd name="connsiteX4" fmla="*/ 2599765 w 2599765"/>
              <a:gd name="connsiteY4" fmla="*/ 466165 h 48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9765" h="484094">
                <a:moveTo>
                  <a:pt x="2599765" y="466165"/>
                </a:moveTo>
                <a:lnTo>
                  <a:pt x="2277036" y="35859"/>
                </a:lnTo>
                <a:lnTo>
                  <a:pt x="340659" y="0"/>
                </a:lnTo>
                <a:lnTo>
                  <a:pt x="0" y="484094"/>
                </a:lnTo>
                <a:lnTo>
                  <a:pt x="2599765" y="466165"/>
                </a:lnTo>
                <a:close/>
              </a:path>
            </a:pathLst>
          </a:custGeom>
          <a:solidFill>
            <a:srgbClr val="FF0000">
              <a:alpha val="2989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370B5629-15C0-68ED-245A-3B9B3EE50D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8749" y="3162072"/>
            <a:ext cx="1261841" cy="53385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8D39CCF-63B0-A10D-850F-1D1C4F5C5A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8699" y="4075576"/>
            <a:ext cx="3340100" cy="57150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CA61C8F-B0A7-9CBE-2309-1E8B70E31C0D}"/>
              </a:ext>
            </a:extLst>
          </p:cNvPr>
          <p:cNvSpPr txBox="1"/>
          <p:nvPr/>
        </p:nvSpPr>
        <p:spPr>
          <a:xfrm>
            <a:off x="4270590" y="321105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rgbClr val="D8117E"/>
                </a:solidFill>
              </a:rPr>
              <a:t>十分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1DBE77F-373B-554E-436F-CD7FE869D519}"/>
              </a:ext>
            </a:extLst>
          </p:cNvPr>
          <p:cNvSpPr txBox="1"/>
          <p:nvPr/>
        </p:nvSpPr>
        <p:spPr>
          <a:xfrm>
            <a:off x="2305050" y="321105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rgbClr val="D8117E"/>
                </a:solidFill>
              </a:rPr>
              <a:t>必要</a:t>
            </a:r>
          </a:p>
        </p:txBody>
      </p:sp>
    </p:spTree>
    <p:extLst>
      <p:ext uri="{BB962C8B-B14F-4D97-AF65-F5344CB8AC3E}">
        <p14:creationId xmlns:p14="http://schemas.microsoft.com/office/powerpoint/2010/main" val="224850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C0DAAE2-481F-D567-DDA2-145D3C545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66" y="2470123"/>
            <a:ext cx="11133840" cy="676144"/>
          </a:xfrm>
          <a:prstGeom prst="rect">
            <a:avLst/>
          </a:prstGeom>
        </p:spPr>
      </p:pic>
      <p:sp>
        <p:nvSpPr>
          <p:cNvPr id="4" name="角丸四角形 3">
            <a:extLst>
              <a:ext uri="{FF2B5EF4-FFF2-40B4-BE49-F238E27FC236}">
                <a16:creationId xmlns:a16="http://schemas.microsoft.com/office/drawing/2014/main" id="{F8B8B1ED-E35F-A04B-2C4B-00347C7BB0AC}"/>
              </a:ext>
            </a:extLst>
          </p:cNvPr>
          <p:cNvSpPr/>
          <p:nvPr/>
        </p:nvSpPr>
        <p:spPr>
          <a:xfrm>
            <a:off x="1595717" y="2545978"/>
            <a:ext cx="2043953" cy="524435"/>
          </a:xfrm>
          <a:prstGeom prst="roundRect">
            <a:avLst>
              <a:gd name="adj" fmla="val 50000"/>
            </a:avLst>
          </a:prstGeom>
          <a:solidFill>
            <a:srgbClr val="009A71">
              <a:alpha val="2895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9273D7D-F03B-4546-6FCB-72ED831F3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494" y="283766"/>
            <a:ext cx="11133840" cy="193631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57FCA00-C3E5-24B3-8813-C2A78D7473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7524" y="5108864"/>
            <a:ext cx="3536951" cy="55846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29D6F8F-E867-4A82-2840-8AFDDF2EAC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9586" y="5795667"/>
            <a:ext cx="1760013" cy="57538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C7053E5-715D-A995-4AB9-A81DCAE878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3893" y="3158333"/>
            <a:ext cx="1171554" cy="47594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35E46F1-76C7-B7DA-CA6B-B3011DDAAE4B}"/>
              </a:ext>
            </a:extLst>
          </p:cNvPr>
          <p:cNvSpPr txBox="1"/>
          <p:nvPr/>
        </p:nvSpPr>
        <p:spPr>
          <a:xfrm>
            <a:off x="2253674" y="318467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rgbClr val="D8117E"/>
                </a:solidFill>
              </a:rPr>
              <a:t>十分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902FA73-24E0-3A5E-445B-58AF913F2AC9}"/>
              </a:ext>
            </a:extLst>
          </p:cNvPr>
          <p:cNvSpPr txBox="1"/>
          <p:nvPr/>
        </p:nvSpPr>
        <p:spPr>
          <a:xfrm>
            <a:off x="4225447" y="319394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rgbClr val="D8117E"/>
                </a:solidFill>
              </a:rPr>
              <a:t>必要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766DF944-97C4-A5D6-B1A0-BBE252AFB2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8198" y="3827931"/>
            <a:ext cx="40767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2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4BEE192-7CA6-84F7-42E9-D2FDA47BE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94" y="283766"/>
            <a:ext cx="11133840" cy="193631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566DDA7-3AE9-4850-9173-BE3BAE73B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659" y="2574580"/>
            <a:ext cx="11133840" cy="676144"/>
          </a:xfrm>
          <a:prstGeom prst="rect">
            <a:avLst/>
          </a:prstGeom>
        </p:spPr>
      </p:pic>
      <p:sp>
        <p:nvSpPr>
          <p:cNvPr id="4" name="角丸四角形 3">
            <a:extLst>
              <a:ext uri="{FF2B5EF4-FFF2-40B4-BE49-F238E27FC236}">
                <a16:creationId xmlns:a16="http://schemas.microsoft.com/office/drawing/2014/main" id="{B845E5FD-22DC-BF8F-7BCC-73BD98218EE3}"/>
              </a:ext>
            </a:extLst>
          </p:cNvPr>
          <p:cNvSpPr/>
          <p:nvPr/>
        </p:nvSpPr>
        <p:spPr>
          <a:xfrm>
            <a:off x="1403212" y="2650434"/>
            <a:ext cx="2043953" cy="524435"/>
          </a:xfrm>
          <a:prstGeom prst="roundRect">
            <a:avLst>
              <a:gd name="adj" fmla="val 50000"/>
            </a:avLst>
          </a:prstGeom>
          <a:solidFill>
            <a:srgbClr val="009A71">
              <a:alpha val="2895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159EB03-0237-244C-FBBA-E505D95F3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7165" y="4823995"/>
            <a:ext cx="5003800" cy="482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C0C2827-BE77-5ED3-C42D-85D00BB6AE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9065" y="5459663"/>
            <a:ext cx="2616200" cy="558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0DD3F6D-5D92-A5CB-677E-CAB1D6DEDD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3365" y="6171531"/>
            <a:ext cx="1231900" cy="4191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47FBA60-0810-E410-8711-042E8D4CEA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7777" y="3198330"/>
            <a:ext cx="1438776" cy="51795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AE4C7AE-2EB3-C5D1-0685-A8CB67B1DD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6800" y="3892474"/>
            <a:ext cx="50292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35887B2-0027-B188-90E1-664AA0DEB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94" y="283766"/>
            <a:ext cx="11133840" cy="193631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AAD88F4-2B53-955C-64C4-EE4CE140F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332" y="2477422"/>
            <a:ext cx="11133840" cy="67614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9E12C62-10C0-B003-707D-BC5225CAA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744" y="3429000"/>
            <a:ext cx="2251380" cy="316333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698EE10-8D4F-AAE2-F8B3-5C84769BE3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6666" y="4696340"/>
            <a:ext cx="7772400" cy="628650"/>
          </a:xfrm>
          <a:prstGeom prst="rect">
            <a:avLst/>
          </a:prstGeom>
        </p:spPr>
      </p:pic>
      <p:sp>
        <p:nvSpPr>
          <p:cNvPr id="6" name="角丸四角形 5">
            <a:extLst>
              <a:ext uri="{FF2B5EF4-FFF2-40B4-BE49-F238E27FC236}">
                <a16:creationId xmlns:a16="http://schemas.microsoft.com/office/drawing/2014/main" id="{CAB6D08E-7212-6CDA-6831-122B8CBCB6E6}"/>
              </a:ext>
            </a:extLst>
          </p:cNvPr>
          <p:cNvSpPr/>
          <p:nvPr/>
        </p:nvSpPr>
        <p:spPr>
          <a:xfrm>
            <a:off x="1712713" y="2553276"/>
            <a:ext cx="3741603" cy="524435"/>
          </a:xfrm>
          <a:prstGeom prst="roundRect">
            <a:avLst>
              <a:gd name="adj" fmla="val 50000"/>
            </a:avLst>
          </a:prstGeom>
          <a:solidFill>
            <a:srgbClr val="009A71">
              <a:alpha val="2895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4DCBD402-4001-E970-8FCA-9F9B81FE8310}"/>
              </a:ext>
            </a:extLst>
          </p:cNvPr>
          <p:cNvSpPr/>
          <p:nvPr/>
        </p:nvSpPr>
        <p:spPr>
          <a:xfrm>
            <a:off x="1406017" y="3964982"/>
            <a:ext cx="517140" cy="524435"/>
          </a:xfrm>
          <a:prstGeom prst="roundRect">
            <a:avLst>
              <a:gd name="adj" fmla="val 50000"/>
            </a:avLst>
          </a:prstGeom>
          <a:solidFill>
            <a:srgbClr val="FF0000">
              <a:alpha val="2895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8815C00C-772F-37B6-4A3C-9F44DBB84FA2}"/>
              </a:ext>
            </a:extLst>
          </p:cNvPr>
          <p:cNvSpPr/>
          <p:nvPr/>
        </p:nvSpPr>
        <p:spPr>
          <a:xfrm>
            <a:off x="2416669" y="6049799"/>
            <a:ext cx="517140" cy="524435"/>
          </a:xfrm>
          <a:prstGeom prst="roundRect">
            <a:avLst>
              <a:gd name="adj" fmla="val 50000"/>
            </a:avLst>
          </a:prstGeom>
          <a:solidFill>
            <a:schemeClr val="accent5">
              <a:alpha val="2895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13EE4D22-ABCE-77D4-F214-7C6C19A4D47F}"/>
              </a:ext>
            </a:extLst>
          </p:cNvPr>
          <p:cNvSpPr/>
          <p:nvPr/>
        </p:nvSpPr>
        <p:spPr>
          <a:xfrm>
            <a:off x="2496879" y="3980367"/>
            <a:ext cx="517140" cy="524435"/>
          </a:xfrm>
          <a:prstGeom prst="roundRect">
            <a:avLst>
              <a:gd name="adj" fmla="val 50000"/>
            </a:avLst>
          </a:prstGeom>
          <a:solidFill>
            <a:schemeClr val="accent5">
              <a:alpha val="2895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225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312B095-1FE3-0E37-60E3-54D5FD27B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5" y="1309001"/>
            <a:ext cx="10692312" cy="192159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E611DAA-4736-7382-F944-E0006504A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032" y="3658538"/>
            <a:ext cx="10692312" cy="69261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6CBDCE7-4A12-D3AC-4A61-AACE2E1C7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032" y="4561012"/>
            <a:ext cx="10692312" cy="69261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A43B3CE-C407-BDB4-9A4D-69E023ECF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4032" y="5466661"/>
            <a:ext cx="10692312" cy="69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A8F7B3B-D7DA-01BF-F4F9-84450932C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454" y="3373655"/>
            <a:ext cx="10367480" cy="67157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466701B-4C0E-CE9A-B153-0B21A7DD0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454" y="4178659"/>
            <a:ext cx="10367480" cy="67157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BBEAF59-0470-F1BD-A024-378D80F89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5454" y="5134435"/>
            <a:ext cx="10367480" cy="125920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8E3D203-1182-6B4C-A68D-927B676076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614" y="1222624"/>
            <a:ext cx="10367480" cy="186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60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6442B82-FBF3-B20F-3B6A-14E0D5C65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783" y="1128565"/>
            <a:ext cx="10692312" cy="69261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BEDD9BC-F854-8A3A-1662-B9D19C09C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32" y="1144674"/>
            <a:ext cx="1219200" cy="660400"/>
          </a:xfrm>
          <a:prstGeom prst="rect">
            <a:avLst/>
          </a:prstGeom>
        </p:spPr>
      </p:pic>
      <p:sp>
        <p:nvSpPr>
          <p:cNvPr id="4" name="角丸四角形 3">
            <a:extLst>
              <a:ext uri="{FF2B5EF4-FFF2-40B4-BE49-F238E27FC236}">
                <a16:creationId xmlns:a16="http://schemas.microsoft.com/office/drawing/2014/main" id="{870CAB66-047E-33F5-8CDE-F8E51D95DC08}"/>
              </a:ext>
            </a:extLst>
          </p:cNvPr>
          <p:cNvSpPr/>
          <p:nvPr/>
        </p:nvSpPr>
        <p:spPr>
          <a:xfrm>
            <a:off x="2542202" y="1280639"/>
            <a:ext cx="2043953" cy="524435"/>
          </a:xfrm>
          <a:prstGeom prst="roundRect">
            <a:avLst>
              <a:gd name="adj" fmla="val 50000"/>
            </a:avLst>
          </a:prstGeom>
          <a:solidFill>
            <a:srgbClr val="009A71">
              <a:alpha val="2895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5027382-46AD-AC95-2D09-4F82A0E2D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4458294"/>
            <a:ext cx="7772400" cy="1860818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11B5A30-F353-8310-574F-8D8F778726CF}"/>
              </a:ext>
            </a:extLst>
          </p:cNvPr>
          <p:cNvSpPr/>
          <p:nvPr/>
        </p:nvSpPr>
        <p:spPr>
          <a:xfrm>
            <a:off x="2342147" y="5076787"/>
            <a:ext cx="3930316" cy="641684"/>
          </a:xfrm>
          <a:prstGeom prst="rect">
            <a:avLst/>
          </a:prstGeom>
          <a:solidFill>
            <a:srgbClr val="009A71">
              <a:alpha val="28937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195E062-A250-D65F-8D6D-76BB8FD13EB1}"/>
              </a:ext>
            </a:extLst>
          </p:cNvPr>
          <p:cNvSpPr/>
          <p:nvPr/>
        </p:nvSpPr>
        <p:spPr>
          <a:xfrm>
            <a:off x="2342147" y="5269292"/>
            <a:ext cx="3240506" cy="449179"/>
          </a:xfrm>
          <a:prstGeom prst="rect">
            <a:avLst/>
          </a:prstGeom>
          <a:solidFill>
            <a:schemeClr val="accent2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EA1250C-5FAC-72E0-0347-DFBA5DCEEA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1849" y="1933041"/>
            <a:ext cx="1248611" cy="49052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5C44ACC-FABC-94DE-B68F-BF7D002802E5}"/>
              </a:ext>
            </a:extLst>
          </p:cNvPr>
          <p:cNvSpPr txBox="1"/>
          <p:nvPr/>
        </p:nvSpPr>
        <p:spPr>
          <a:xfrm>
            <a:off x="5100052" y="195714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rgbClr val="D8117E"/>
                </a:solidFill>
              </a:rPr>
              <a:t>十分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B353E9C-CF32-F906-DE35-B795CDC49A69}"/>
              </a:ext>
            </a:extLst>
          </p:cNvPr>
          <p:cNvSpPr txBox="1"/>
          <p:nvPr/>
        </p:nvSpPr>
        <p:spPr>
          <a:xfrm>
            <a:off x="3134512" y="195714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rgbClr val="D8117E"/>
                </a:solidFill>
              </a:rPr>
              <a:t>必要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782CEB12-C2F5-46A6-EE69-C799837BA2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5449" y="3125334"/>
            <a:ext cx="33528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64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701C74B-7247-875E-AE09-3F1D250CA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37" y="2808373"/>
            <a:ext cx="1219200" cy="660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2D2484E-000B-0267-65DA-DDDF30FF6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488" y="2808373"/>
            <a:ext cx="10692312" cy="692619"/>
          </a:xfrm>
          <a:prstGeom prst="rect">
            <a:avLst/>
          </a:prstGeom>
        </p:spPr>
      </p:pic>
      <p:sp>
        <p:nvSpPr>
          <p:cNvPr id="4" name="角丸四角形 3">
            <a:extLst>
              <a:ext uri="{FF2B5EF4-FFF2-40B4-BE49-F238E27FC236}">
                <a16:creationId xmlns:a16="http://schemas.microsoft.com/office/drawing/2014/main" id="{B72D176C-C024-C433-23E5-FB9FAFBCF40F}"/>
              </a:ext>
            </a:extLst>
          </p:cNvPr>
          <p:cNvSpPr/>
          <p:nvPr/>
        </p:nvSpPr>
        <p:spPr>
          <a:xfrm>
            <a:off x="2349696" y="2892464"/>
            <a:ext cx="2446893" cy="524435"/>
          </a:xfrm>
          <a:prstGeom prst="roundRect">
            <a:avLst>
              <a:gd name="adj" fmla="val 50000"/>
            </a:avLst>
          </a:prstGeom>
          <a:solidFill>
            <a:srgbClr val="009A71">
              <a:alpha val="2895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19CE050-2E73-6020-3EE5-EA6E906C9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039" y="2115753"/>
            <a:ext cx="2124029" cy="69261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488FB72-5D6C-A7E5-2051-86E8623737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5391" y="3585083"/>
            <a:ext cx="1171554" cy="47594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96C800B-0245-ED44-B979-01921EEB45DB}"/>
              </a:ext>
            </a:extLst>
          </p:cNvPr>
          <p:cNvSpPr txBox="1"/>
          <p:nvPr/>
        </p:nvSpPr>
        <p:spPr>
          <a:xfrm>
            <a:off x="3385172" y="361142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rgbClr val="D8117E"/>
                </a:solidFill>
              </a:rPr>
              <a:t>十分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E9E7FCE-54E5-C971-F6DB-6073B242BE5E}"/>
              </a:ext>
            </a:extLst>
          </p:cNvPr>
          <p:cNvSpPr txBox="1"/>
          <p:nvPr/>
        </p:nvSpPr>
        <p:spPr>
          <a:xfrm>
            <a:off x="5356945" y="362069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rgbClr val="D8117E"/>
                </a:solidFill>
              </a:rPr>
              <a:t>必要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BEA1BBB-189A-6CF7-4CC6-970323B597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9696" y="4254681"/>
            <a:ext cx="40767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83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4051F5A-B3F3-D668-3D5A-6AE9A6710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37" y="305805"/>
            <a:ext cx="1219200" cy="660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B4F20F4-7878-B247-BF87-AADAAA1FA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688" y="273586"/>
            <a:ext cx="10692312" cy="692619"/>
          </a:xfrm>
          <a:prstGeom prst="rect">
            <a:avLst/>
          </a:prstGeom>
        </p:spPr>
      </p:pic>
      <p:sp>
        <p:nvSpPr>
          <p:cNvPr id="4" name="角丸四角形 3">
            <a:extLst>
              <a:ext uri="{FF2B5EF4-FFF2-40B4-BE49-F238E27FC236}">
                <a16:creationId xmlns:a16="http://schemas.microsoft.com/office/drawing/2014/main" id="{708D5370-5BD9-A2D2-301E-3E6E9D4467FF}"/>
              </a:ext>
            </a:extLst>
          </p:cNvPr>
          <p:cNvSpPr/>
          <p:nvPr/>
        </p:nvSpPr>
        <p:spPr>
          <a:xfrm>
            <a:off x="2205317" y="393644"/>
            <a:ext cx="2671483" cy="524435"/>
          </a:xfrm>
          <a:prstGeom prst="roundRect">
            <a:avLst>
              <a:gd name="adj" fmla="val 50000"/>
            </a:avLst>
          </a:prstGeom>
          <a:solidFill>
            <a:srgbClr val="009A71">
              <a:alpha val="2895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8F258A9-A571-80AE-0D57-1CC85B2D3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768" y="2725487"/>
            <a:ext cx="3860800" cy="3492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54CD2FC-DFAE-E994-ACFD-02A68B218B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9349" y="1086263"/>
            <a:ext cx="1171554" cy="47594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25A596-4BDF-83A6-F18B-9BC9597719D8}"/>
              </a:ext>
            </a:extLst>
          </p:cNvPr>
          <p:cNvSpPr txBox="1"/>
          <p:nvPr/>
        </p:nvSpPr>
        <p:spPr>
          <a:xfrm>
            <a:off x="3369130" y="111260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rgbClr val="D8117E"/>
                </a:solidFill>
              </a:rPr>
              <a:t>十分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118515F-CDFE-91E8-69C1-84F1BD645A00}"/>
              </a:ext>
            </a:extLst>
          </p:cNvPr>
          <p:cNvSpPr txBox="1"/>
          <p:nvPr/>
        </p:nvSpPr>
        <p:spPr>
          <a:xfrm>
            <a:off x="5340903" y="112187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rgbClr val="D8117E"/>
                </a:solidFill>
              </a:rPr>
              <a:t>必要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1AF8D6A-A99C-FF06-C75D-855B96BE68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3654" y="1755861"/>
            <a:ext cx="40767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87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E0BC255-FCF4-02A5-FE95-C73FADD82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37" y="1182251"/>
            <a:ext cx="1219200" cy="660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0640B30-632E-34F2-B768-A2EF93A99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520" y="1171074"/>
            <a:ext cx="10367480" cy="671577"/>
          </a:xfrm>
          <a:prstGeom prst="rect">
            <a:avLst/>
          </a:prstGeom>
        </p:spPr>
      </p:pic>
      <p:sp>
        <p:nvSpPr>
          <p:cNvPr id="4" name="角丸四角形 3">
            <a:extLst>
              <a:ext uri="{FF2B5EF4-FFF2-40B4-BE49-F238E27FC236}">
                <a16:creationId xmlns:a16="http://schemas.microsoft.com/office/drawing/2014/main" id="{D9C21C81-7746-C26A-46B9-394D87098200}"/>
              </a:ext>
            </a:extLst>
          </p:cNvPr>
          <p:cNvSpPr/>
          <p:nvPr/>
        </p:nvSpPr>
        <p:spPr>
          <a:xfrm>
            <a:off x="2494076" y="1244644"/>
            <a:ext cx="2043953" cy="524435"/>
          </a:xfrm>
          <a:prstGeom prst="roundRect">
            <a:avLst>
              <a:gd name="adj" fmla="val 50000"/>
            </a:avLst>
          </a:prstGeom>
          <a:solidFill>
            <a:srgbClr val="009A71">
              <a:alpha val="2895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5FFB73A-AFAC-BF8C-1406-8FF0BA8D3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600" y="4499810"/>
            <a:ext cx="7670800" cy="167640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757F63DE-7734-1078-7042-195812ACEF30}"/>
              </a:ext>
            </a:extLst>
          </p:cNvPr>
          <p:cNvSpPr/>
          <p:nvPr/>
        </p:nvSpPr>
        <p:spPr>
          <a:xfrm>
            <a:off x="6063916" y="5486400"/>
            <a:ext cx="240632" cy="2406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05E29B6-5E62-104A-5C29-3681212758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3723" y="1867664"/>
            <a:ext cx="1248611" cy="490526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C240DCD-C30A-45B2-47B3-D0BC2EB41555}"/>
              </a:ext>
            </a:extLst>
          </p:cNvPr>
          <p:cNvSpPr txBox="1"/>
          <p:nvPr/>
        </p:nvSpPr>
        <p:spPr>
          <a:xfrm>
            <a:off x="5051926" y="189177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rgbClr val="D8117E"/>
                </a:solidFill>
              </a:rPr>
              <a:t>十分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3036051-1235-0897-2750-AA872A358F26}"/>
              </a:ext>
            </a:extLst>
          </p:cNvPr>
          <p:cNvSpPr txBox="1"/>
          <p:nvPr/>
        </p:nvSpPr>
        <p:spPr>
          <a:xfrm>
            <a:off x="3086386" y="189177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rgbClr val="D8117E"/>
                </a:solidFill>
              </a:rPr>
              <a:t>必要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678B022-789F-26F0-841B-A320A24521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7323" y="3059957"/>
            <a:ext cx="33528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04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D0EE742-C016-CE1B-99CE-252EDCBE1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66" y="1380626"/>
            <a:ext cx="1219200" cy="660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49B20E8-916D-FCFA-4F5B-ED20E76AA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849" y="1380626"/>
            <a:ext cx="10367480" cy="671577"/>
          </a:xfrm>
          <a:prstGeom prst="rect">
            <a:avLst/>
          </a:prstGeom>
        </p:spPr>
      </p:pic>
      <p:sp>
        <p:nvSpPr>
          <p:cNvPr id="4" name="角丸四角形 3">
            <a:extLst>
              <a:ext uri="{FF2B5EF4-FFF2-40B4-BE49-F238E27FC236}">
                <a16:creationId xmlns:a16="http://schemas.microsoft.com/office/drawing/2014/main" id="{C59FBBC0-907C-8040-A31A-CA5FD0A8C6F6}"/>
              </a:ext>
            </a:extLst>
          </p:cNvPr>
          <p:cNvSpPr/>
          <p:nvPr/>
        </p:nvSpPr>
        <p:spPr>
          <a:xfrm>
            <a:off x="2758236" y="1516591"/>
            <a:ext cx="2043953" cy="524435"/>
          </a:xfrm>
          <a:prstGeom prst="roundRect">
            <a:avLst>
              <a:gd name="adj" fmla="val 50000"/>
            </a:avLst>
          </a:prstGeom>
          <a:solidFill>
            <a:srgbClr val="009A71">
              <a:alpha val="2895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DBE4F40-9BF7-DAFE-68A3-B796E5B54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200" y="3938336"/>
            <a:ext cx="7721600" cy="167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9E33284-241B-B548-3DC3-27ABF57A7C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2849" y="2621214"/>
            <a:ext cx="72263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2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5B3A4B3-1915-BF49-B833-6A26E84B7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37" y="305805"/>
            <a:ext cx="1219200" cy="660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2D27F14-FF4E-BE4D-014C-115B9F192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520" y="336601"/>
            <a:ext cx="10367480" cy="1259208"/>
          </a:xfrm>
          <a:prstGeom prst="rect">
            <a:avLst/>
          </a:prstGeom>
        </p:spPr>
      </p:pic>
      <p:sp>
        <p:nvSpPr>
          <p:cNvPr id="4" name="角丸四角形 3">
            <a:extLst>
              <a:ext uri="{FF2B5EF4-FFF2-40B4-BE49-F238E27FC236}">
                <a16:creationId xmlns:a16="http://schemas.microsoft.com/office/drawing/2014/main" id="{2BC1B7E2-62A9-A0DB-2B38-904804BCEE5E}"/>
              </a:ext>
            </a:extLst>
          </p:cNvPr>
          <p:cNvSpPr/>
          <p:nvPr/>
        </p:nvSpPr>
        <p:spPr>
          <a:xfrm>
            <a:off x="2494076" y="305805"/>
            <a:ext cx="8061629" cy="524435"/>
          </a:xfrm>
          <a:prstGeom prst="roundRect">
            <a:avLst>
              <a:gd name="adj" fmla="val 50000"/>
            </a:avLst>
          </a:prstGeom>
          <a:solidFill>
            <a:srgbClr val="009A71">
              <a:alpha val="2895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E49D509-85E8-10C8-5926-AAEB8A5EF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723" y="1867664"/>
            <a:ext cx="1248611" cy="49052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3C12069-E558-50EA-F2D9-CA19CE8B6349}"/>
              </a:ext>
            </a:extLst>
          </p:cNvPr>
          <p:cNvSpPr txBox="1"/>
          <p:nvPr/>
        </p:nvSpPr>
        <p:spPr>
          <a:xfrm>
            <a:off x="5051926" y="189177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rgbClr val="D8117E"/>
                </a:solidFill>
              </a:rPr>
              <a:t>十分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D7FDDA0-08BA-7F6D-32B7-8C9B9A237B42}"/>
              </a:ext>
            </a:extLst>
          </p:cNvPr>
          <p:cNvSpPr txBox="1"/>
          <p:nvPr/>
        </p:nvSpPr>
        <p:spPr>
          <a:xfrm>
            <a:off x="3086386" y="189177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rgbClr val="D8117E"/>
                </a:solidFill>
              </a:rPr>
              <a:t>必要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20DBB568-4ABA-71D3-558E-45035AD87C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7323" y="3059957"/>
            <a:ext cx="3352800" cy="571500"/>
          </a:xfrm>
          <a:prstGeom prst="rect">
            <a:avLst/>
          </a:prstGeom>
        </p:spPr>
      </p:pic>
      <p:sp>
        <p:nvSpPr>
          <p:cNvPr id="9" name="ひし形 8">
            <a:extLst>
              <a:ext uri="{FF2B5EF4-FFF2-40B4-BE49-F238E27FC236}">
                <a16:creationId xmlns:a16="http://schemas.microsoft.com/office/drawing/2014/main" id="{4FB65460-F01D-F56D-9620-BD7255BD9874}"/>
              </a:ext>
            </a:extLst>
          </p:cNvPr>
          <p:cNvSpPr/>
          <p:nvPr/>
        </p:nvSpPr>
        <p:spPr>
          <a:xfrm>
            <a:off x="3086386" y="4333605"/>
            <a:ext cx="849063" cy="1524000"/>
          </a:xfrm>
          <a:prstGeom prst="diamond">
            <a:avLst/>
          </a:prstGeom>
          <a:solidFill>
            <a:srgbClr val="009A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ひし形 9">
            <a:extLst>
              <a:ext uri="{FF2B5EF4-FFF2-40B4-BE49-F238E27FC236}">
                <a16:creationId xmlns:a16="http://schemas.microsoft.com/office/drawing/2014/main" id="{1F608CDC-4087-F802-408A-DAC6F5E54C5A}"/>
              </a:ext>
            </a:extLst>
          </p:cNvPr>
          <p:cNvSpPr/>
          <p:nvPr/>
        </p:nvSpPr>
        <p:spPr>
          <a:xfrm>
            <a:off x="4594344" y="4333605"/>
            <a:ext cx="1501656" cy="1524000"/>
          </a:xfrm>
          <a:prstGeom prst="diamond">
            <a:avLst/>
          </a:prstGeom>
          <a:solidFill>
            <a:srgbClr val="D8117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ひし形 10">
            <a:extLst>
              <a:ext uri="{FF2B5EF4-FFF2-40B4-BE49-F238E27FC236}">
                <a16:creationId xmlns:a16="http://schemas.microsoft.com/office/drawing/2014/main" id="{5267BA60-0D2C-FA7D-6ECC-3A9E9EC40562}"/>
              </a:ext>
            </a:extLst>
          </p:cNvPr>
          <p:cNvSpPr/>
          <p:nvPr/>
        </p:nvSpPr>
        <p:spPr>
          <a:xfrm>
            <a:off x="6647733" y="4333605"/>
            <a:ext cx="2416056" cy="1524000"/>
          </a:xfrm>
          <a:prstGeom prst="diamond">
            <a:avLst/>
          </a:prstGeom>
          <a:solidFill>
            <a:srgbClr val="009A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ひし形 11">
            <a:extLst>
              <a:ext uri="{FF2B5EF4-FFF2-40B4-BE49-F238E27FC236}">
                <a16:creationId xmlns:a16="http://schemas.microsoft.com/office/drawing/2014/main" id="{61B1021D-F491-DEAA-3003-874565EF3308}"/>
              </a:ext>
            </a:extLst>
          </p:cNvPr>
          <p:cNvSpPr/>
          <p:nvPr/>
        </p:nvSpPr>
        <p:spPr>
          <a:xfrm>
            <a:off x="9551353" y="4653329"/>
            <a:ext cx="2416056" cy="884552"/>
          </a:xfrm>
          <a:prstGeom prst="diamond">
            <a:avLst/>
          </a:prstGeom>
          <a:solidFill>
            <a:srgbClr val="009A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ひし形 12">
            <a:extLst>
              <a:ext uri="{FF2B5EF4-FFF2-40B4-BE49-F238E27FC236}">
                <a16:creationId xmlns:a16="http://schemas.microsoft.com/office/drawing/2014/main" id="{383693BE-BE88-381D-C6EA-36BFA0403702}"/>
              </a:ext>
            </a:extLst>
          </p:cNvPr>
          <p:cNvSpPr/>
          <p:nvPr/>
        </p:nvSpPr>
        <p:spPr>
          <a:xfrm>
            <a:off x="1399988" y="3807186"/>
            <a:ext cx="849063" cy="2576838"/>
          </a:xfrm>
          <a:prstGeom prst="diamond">
            <a:avLst/>
          </a:prstGeom>
          <a:solidFill>
            <a:srgbClr val="009A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813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F3345-26F7-0DFD-43AD-8214B2AD8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823422E-112D-A571-A567-3CF8B3469EF2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556EB1C-A0F6-E905-A101-50D896722CCF}"/>
              </a:ext>
            </a:extLst>
          </p:cNvPr>
          <p:cNvSpPr txBox="1"/>
          <p:nvPr/>
        </p:nvSpPr>
        <p:spPr>
          <a:xfrm>
            <a:off x="1573034" y="2874258"/>
            <a:ext cx="97687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/>
              <a:t>2</a:t>
            </a:r>
            <a:r>
              <a:rPr kumimoji="1" lang="ja-JP" altLang="en-US" sz="4400"/>
              <a:t>つの条件が与えられたとき、</a:t>
            </a:r>
            <a:endParaRPr kumimoji="1" lang="en-US" altLang="ja-JP" sz="4400" dirty="0"/>
          </a:p>
          <a:p>
            <a:r>
              <a:rPr kumimoji="1" lang="ja-JP" altLang="en-US" sz="4400"/>
              <a:t>十分条件か必要条件を判断できる。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6D335AD-CF3B-8776-5F48-F2BFD6CA8790}"/>
              </a:ext>
            </a:extLst>
          </p:cNvPr>
          <p:cNvSpPr txBox="1"/>
          <p:nvPr/>
        </p:nvSpPr>
        <p:spPr>
          <a:xfrm>
            <a:off x="2943150" y="4802302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009A71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集合の包含関係で考える。</a:t>
            </a:r>
          </a:p>
        </p:txBody>
      </p:sp>
    </p:spTree>
    <p:extLst>
      <p:ext uri="{BB962C8B-B14F-4D97-AF65-F5344CB8AC3E}">
        <p14:creationId xmlns:p14="http://schemas.microsoft.com/office/powerpoint/2010/main" val="3556409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A22EF-37F0-712D-5F9B-125F38892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A445C5F-148E-7654-6C1B-69D56CC5102C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F3C57A-7D81-0FC2-DD0D-9AC81E5FB73F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BDDC7E0-87BF-0325-E0AF-AE8D519E5008}"/>
              </a:ext>
            </a:extLst>
          </p:cNvPr>
          <p:cNvSpPr txBox="1"/>
          <p:nvPr/>
        </p:nvSpPr>
        <p:spPr>
          <a:xfrm>
            <a:off x="344556" y="1346103"/>
            <a:ext cx="121110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集合と命題「十分条件</a:t>
            </a:r>
            <a:r>
              <a:rPr lang="en-US" altLang="ja-JP" sz="6000" b="1" dirty="0">
                <a:solidFill>
                  <a:schemeClr val="bg1"/>
                </a:solidFill>
              </a:rPr>
              <a:t>/</a:t>
            </a:r>
            <a:r>
              <a:rPr lang="ja-JP" altLang="en-US" sz="6000" b="1">
                <a:solidFill>
                  <a:schemeClr val="bg1"/>
                </a:solidFill>
              </a:rPr>
              <a:t>必要条件」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28C8183-F70B-080B-C2F0-062A41739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30" y="2884460"/>
            <a:ext cx="1756507" cy="99280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D80E487-8925-9811-8B67-1544E7C51FA3}"/>
              </a:ext>
            </a:extLst>
          </p:cNvPr>
          <p:cNvSpPr txBox="1"/>
          <p:nvPr/>
        </p:nvSpPr>
        <p:spPr>
          <a:xfrm>
            <a:off x="2391507" y="3086214"/>
            <a:ext cx="5827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>
                <a:latin typeface="Yu Mincho" panose="02020400000000000000" pitchFamily="18" charset="-128"/>
                <a:ea typeface="Yu Mincho" panose="02020400000000000000" pitchFamily="18" charset="-128"/>
              </a:rPr>
              <a:t>必要条件？十分条件？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A539631-859A-2DBB-B85B-EA5B782F5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105" y="5000438"/>
            <a:ext cx="11155585" cy="102291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9F12871-329E-3A2F-F305-CB439FB284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105" y="3877268"/>
            <a:ext cx="11811791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21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2004</TotalTime>
  <Words>132</Words>
  <Application>Microsoft Macintosh PowerPoint</Application>
  <PresentationFormat>ワイド画面</PresentationFormat>
  <Paragraphs>38</Paragraphs>
  <Slides>21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7" baseType="lpstr">
      <vt:lpstr>游ゴシック</vt:lpstr>
      <vt:lpstr>游ゴシック Light</vt:lpstr>
      <vt:lpstr>Yu Mincho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39</cp:revision>
  <dcterms:created xsi:type="dcterms:W3CDTF">2024-12-21T06:28:55Z</dcterms:created>
  <dcterms:modified xsi:type="dcterms:W3CDTF">2025-03-27T03:25:06Z</dcterms:modified>
</cp:coreProperties>
</file>