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8" r:id="rId2"/>
    <p:sldId id="271" r:id="rId3"/>
    <p:sldId id="295" r:id="rId4"/>
    <p:sldId id="299" r:id="rId5"/>
    <p:sldId id="294" r:id="rId6"/>
    <p:sldId id="293" r:id="rId7"/>
    <p:sldId id="301" r:id="rId8"/>
    <p:sldId id="300" r:id="rId9"/>
    <p:sldId id="312" r:id="rId10"/>
    <p:sldId id="303" r:id="rId11"/>
    <p:sldId id="302" r:id="rId12"/>
    <p:sldId id="304" r:id="rId13"/>
    <p:sldId id="296" r:id="rId14"/>
    <p:sldId id="306" r:id="rId15"/>
    <p:sldId id="305" r:id="rId16"/>
    <p:sldId id="307" r:id="rId17"/>
    <p:sldId id="308" r:id="rId18"/>
    <p:sldId id="291" r:id="rId19"/>
    <p:sldId id="309" r:id="rId20"/>
    <p:sldId id="298" r:id="rId21"/>
    <p:sldId id="297" r:id="rId22"/>
    <p:sldId id="292" r:id="rId23"/>
    <p:sldId id="311" r:id="rId24"/>
    <p:sldId id="310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007FBA"/>
    <a:srgbClr val="C0445F"/>
    <a:srgbClr val="E83ECD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B26E5-D147-0CED-2EE8-827D798A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5BF939-8FDD-E539-4A99-CC2DF58C9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AC7DDB-8D80-0054-3B0C-0FE080DD3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3EF3CF-A3BF-7A95-F755-DA2D94F22B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436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集合と命題「命題」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DFB7265-3C3F-0996-96FB-094E2267C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4380342"/>
            <a:ext cx="1244600" cy="685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03AF74E-D347-2E43-8F14-0F71760AA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69" y="5278761"/>
            <a:ext cx="11407876" cy="12509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5E346CB-C080-2BE7-7AC1-5D8A50F25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608" y="2812156"/>
            <a:ext cx="10694783" cy="14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910862" y="2806815"/>
            <a:ext cx="8124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命題について理解し真偽を判断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025869" y="4192702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集合の包含関係で考える。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6C4FF77-4D26-32D1-D910-9CA83A41B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98" y="670284"/>
            <a:ext cx="11659203" cy="551743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97EFEBE-CF27-AAE5-6B77-5427A0C3C772}"/>
              </a:ext>
            </a:extLst>
          </p:cNvPr>
          <p:cNvSpPr/>
          <p:nvPr/>
        </p:nvSpPr>
        <p:spPr>
          <a:xfrm>
            <a:off x="2244436" y="1510145"/>
            <a:ext cx="8257309" cy="69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CEE07D0-F36F-C2A7-258D-D105BB917727}"/>
              </a:ext>
            </a:extLst>
          </p:cNvPr>
          <p:cNvSpPr/>
          <p:nvPr/>
        </p:nvSpPr>
        <p:spPr>
          <a:xfrm>
            <a:off x="2230581" y="2189018"/>
            <a:ext cx="8257309" cy="69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413C857-0D4E-5495-B07D-E9E3E3902B4E}"/>
              </a:ext>
            </a:extLst>
          </p:cNvPr>
          <p:cNvSpPr/>
          <p:nvPr/>
        </p:nvSpPr>
        <p:spPr>
          <a:xfrm>
            <a:off x="2119745" y="3338945"/>
            <a:ext cx="8257309" cy="69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ED9E586-356F-4CF3-0522-10E9B45D2530}"/>
              </a:ext>
            </a:extLst>
          </p:cNvPr>
          <p:cNvSpPr/>
          <p:nvPr/>
        </p:nvSpPr>
        <p:spPr>
          <a:xfrm>
            <a:off x="2064327" y="4017818"/>
            <a:ext cx="8257309" cy="69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69647C3-3A60-A84B-4DF2-59D8D4ADEF9B}"/>
              </a:ext>
            </a:extLst>
          </p:cNvPr>
          <p:cNvSpPr/>
          <p:nvPr/>
        </p:nvSpPr>
        <p:spPr>
          <a:xfrm>
            <a:off x="2008908" y="4904509"/>
            <a:ext cx="8257309" cy="69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58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00EDB32-FEB7-F194-B6E1-FEBCD2925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82" y="151311"/>
            <a:ext cx="8643344" cy="6148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230CEF-A705-68DF-C272-1D528FC86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82" y="943235"/>
            <a:ext cx="8643344" cy="61487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1461BD-0DF0-3A12-0291-14415D42A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82" y="1791481"/>
            <a:ext cx="8643344" cy="6148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177BCBE-8969-22DA-392D-EA0B0072A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82" y="2639727"/>
            <a:ext cx="8643344" cy="6148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590B46-8247-5175-20F9-E2D66E683F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282" y="3487973"/>
            <a:ext cx="8643344" cy="6148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E80009-BA30-027C-125A-9A36152CF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282" y="4336219"/>
            <a:ext cx="8643344" cy="6148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B1350E-7ECF-DE03-94F6-4E282E5557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282" y="5184467"/>
            <a:ext cx="8643344" cy="6148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F522541-0D24-F4F1-9E03-3A5B46A0F4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480" y="2667889"/>
            <a:ext cx="4550053" cy="61487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FE77F55-0620-EE16-BF8F-055D472D27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9480" y="950709"/>
            <a:ext cx="4550053" cy="6148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3E97CD2-00CE-7AEC-CCB7-7A7F1E645E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9480" y="1809299"/>
            <a:ext cx="4550053" cy="61487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5F2E173-5A1F-63AD-1C69-D492DD93C4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480" y="3526479"/>
            <a:ext cx="4550053" cy="61487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95946AD-CCCF-7071-E7BE-B3BCD0D263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9480" y="4385069"/>
            <a:ext cx="4550053" cy="61487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D7D7A67-7812-F585-49D1-2CB7618D6C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9480" y="5914765"/>
            <a:ext cx="4550053" cy="61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4297FF-00D7-07DE-895E-5570D11A7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25" y="1163196"/>
            <a:ext cx="4029589" cy="54453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BEB3823-A3E0-D06B-B263-C1DFA75C3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25" y="2262370"/>
            <a:ext cx="5740997" cy="54453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5EEAB9D-5144-E8B0-5F22-8AF30FD92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5" y="3371641"/>
            <a:ext cx="5740997" cy="5445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EABA9D1-17CD-9372-3227-B2BB5674B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505" y="2262370"/>
            <a:ext cx="6316652" cy="54453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694DAFC-357F-CCE8-8EE7-889718426F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505" y="3371641"/>
            <a:ext cx="6316652" cy="5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2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A840268-4F93-BCA5-060F-4D935AF20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47" y="416717"/>
            <a:ext cx="11574105" cy="13371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3AB4900-FDF2-9ADD-525E-F6E2AD8DC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026" y="2515433"/>
            <a:ext cx="2692400" cy="50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B2D357D-C29E-68A1-6260-2782ADA62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652" y="3426086"/>
            <a:ext cx="2692400" cy="50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435400A-C79D-4B23-C41D-712F8A2CB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573" y="4336739"/>
            <a:ext cx="2692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AE4DD3-D6E3-3833-4E83-B950D4605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470822"/>
            <a:ext cx="11303753" cy="16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60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CB6D0B9-3A8D-4A09-CC43-28F0B9F3F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34" y="327229"/>
            <a:ext cx="11303753" cy="1697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9D51DEF-A522-8E8A-1AF1-E0D56A31D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0" y="3175000"/>
            <a:ext cx="6540500" cy="50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41684A1-04FA-4E5F-48B0-1BDBA7291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250" y="3964170"/>
            <a:ext cx="41275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0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78C777C-D2FF-9CE4-909B-75C05411F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92" y="132887"/>
            <a:ext cx="10262016" cy="43100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A7CE829-087A-21DB-8612-0A6BC9E28DC2}"/>
                  </a:ext>
                </a:extLst>
              </p:cNvPr>
              <p:cNvSpPr txBox="1"/>
              <p:nvPr/>
            </p:nvSpPr>
            <p:spPr>
              <a:xfrm>
                <a:off x="4023360" y="4779264"/>
                <a:ext cx="3819828" cy="1133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=2 ⟹ </m:t>
                      </m:r>
                      <m:f>
                        <m:f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ja-JP" altLang="en-US" sz="3600"/>
                        <m:t>∈</m:t>
                      </m:r>
                      <m:r>
                        <a:rPr lang="en-US" altLang="ja-JP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A7CE829-087A-21DB-8612-0A6BC9E28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360" y="4779264"/>
                <a:ext cx="3819828" cy="1133067"/>
              </a:xfrm>
              <a:prstGeom prst="rect">
                <a:avLst/>
              </a:prstGeom>
              <a:blipFill>
                <a:blip r:embed="rId3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34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78C777C-D2FF-9CE4-909B-75C05411F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92" y="132887"/>
            <a:ext cx="10262016" cy="43100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4509DD-191B-0C3A-E367-867F0F26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15" y="4694754"/>
            <a:ext cx="8504843" cy="4558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CBB44AE-082E-400A-6B22-30F00C8BC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165" y="5215654"/>
            <a:ext cx="6467670" cy="47011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D39A5F7-A636-F86A-A888-EA65A840C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288" y="5750801"/>
            <a:ext cx="6453424" cy="47011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822C7B-2721-5F56-2078-D111E783A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2421" y="5199195"/>
            <a:ext cx="985664" cy="4560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E040ACF-5FFB-BBE2-7CB6-E52AD0A5D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2421" y="5735017"/>
            <a:ext cx="985664" cy="44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FB16B9-4A4B-156F-845E-8792D412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46" y="253583"/>
            <a:ext cx="9594330" cy="18998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B016BD0-318F-AC9A-957E-F8CF0CAA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344" y="2375517"/>
            <a:ext cx="7251075" cy="448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87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945FFB-6CFA-8472-4865-5BA0C0172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97" y="540240"/>
            <a:ext cx="9838206" cy="5926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E568D4C-D1C4-C004-C909-8F448F786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280" y="1169413"/>
            <a:ext cx="4961440" cy="37930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CDE08C-404D-3E81-0BAB-705A6668B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156" y="5089309"/>
            <a:ext cx="9211688" cy="5418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260D5C6-0BD3-D8EF-016A-B199F40C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28" y="5758023"/>
            <a:ext cx="10363144" cy="55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1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9B9D81-816B-AD1D-9363-07DBD0620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395" y="3953655"/>
            <a:ext cx="3162300" cy="2667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2B199C5-1A69-3049-D4F4-FB1791BBB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8" y="562475"/>
            <a:ext cx="10840883" cy="6367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ECDBE50-9412-8EAB-DC3C-63C542434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277" y="1570845"/>
            <a:ext cx="3162300" cy="2667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67C073-2C1D-5C67-6BF6-6B5B82DF1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512" y="1570845"/>
            <a:ext cx="3162300" cy="26670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C09F42F-49E4-B782-1FE7-5E420E8B36A1}"/>
              </a:ext>
            </a:extLst>
          </p:cNvPr>
          <p:cNvSpPr/>
          <p:nvPr/>
        </p:nvSpPr>
        <p:spPr>
          <a:xfrm>
            <a:off x="8680704" y="562475"/>
            <a:ext cx="2835737" cy="636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92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30845CE-A6D7-3CBA-AB77-977A4D09E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89" y="224748"/>
            <a:ext cx="5929489" cy="8545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E9F9A14-3D08-B699-0FFC-212D7FD5D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87" y="1338907"/>
            <a:ext cx="10198425" cy="29049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F21C30-148F-B889-921E-D63450E4A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665" y="4752546"/>
            <a:ext cx="10198426" cy="116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20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5F275F7-0026-0CA7-74BE-85835471E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89" y="224748"/>
            <a:ext cx="5929489" cy="8545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463F3F0-B541-7C54-1909-68401EF53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87" y="1338907"/>
            <a:ext cx="10198425" cy="29049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D8621C7-9EC1-CC0E-964A-376436684D49}"/>
                  </a:ext>
                </a:extLst>
              </p:cNvPr>
              <p:cNvSpPr txBox="1"/>
              <p:nvPr/>
            </p:nvSpPr>
            <p:spPr>
              <a:xfrm>
                <a:off x="7322694" y="2791362"/>
                <a:ext cx="259282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={2,4,6,8,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D8621C7-9EC1-CC0E-964A-376436684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694" y="2791362"/>
                <a:ext cx="2592826" cy="492443"/>
              </a:xfrm>
              <a:prstGeom prst="rect">
                <a:avLst/>
              </a:prstGeom>
              <a:blipFill>
                <a:blip r:embed="rId4"/>
                <a:stretch>
                  <a:fillRect l="-488" t="-2500" r="-4878" b="-3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D87E9A9-787F-9967-B581-1C3C01FE36A0}"/>
                  </a:ext>
                </a:extLst>
              </p:cNvPr>
              <p:cNvSpPr txBox="1"/>
              <p:nvPr/>
            </p:nvSpPr>
            <p:spPr>
              <a:xfrm>
                <a:off x="7367665" y="3705762"/>
                <a:ext cx="27354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={6,12,18,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D87E9A9-787F-9967-B581-1C3C01FE3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665" y="3705762"/>
                <a:ext cx="2735492" cy="492443"/>
              </a:xfrm>
              <a:prstGeom prst="rect">
                <a:avLst/>
              </a:prstGeom>
              <a:blipFill>
                <a:blip r:embed="rId5"/>
                <a:stretch>
                  <a:fillRect l="-926" t="-2500" r="-4167" b="-3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図 5">
            <a:extLst>
              <a:ext uri="{FF2B5EF4-FFF2-40B4-BE49-F238E27FC236}">
                <a16:creationId xmlns:a16="http://schemas.microsoft.com/office/drawing/2014/main" id="{DB85BBC1-D5A5-65B7-BA2C-7498E193D1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378" y="4359951"/>
            <a:ext cx="5016500" cy="2095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BBAFED-4B83-A289-161C-DBAB25348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6743" y="4924788"/>
            <a:ext cx="1702889" cy="77244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E2557D2-D098-B092-2F9B-14AAB50AA4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1077" y="5012565"/>
            <a:ext cx="2563112" cy="59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7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CA6AC0C-A22E-5893-5D60-1562E94B4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89" y="224748"/>
            <a:ext cx="5929489" cy="8545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FA2ECB-807B-F192-A264-50F1FC584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87" y="1349779"/>
            <a:ext cx="10198426" cy="11685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2A179E-9B97-B1AB-C4A7-C823D3A1E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931390"/>
            <a:ext cx="7162800" cy="1612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450FDC-A72D-C708-A90B-55E5ACAC2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50" y="5176896"/>
            <a:ext cx="3975900" cy="66265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7F56F57D-943D-93D2-3E20-BB539DA5B64C}"/>
              </a:ext>
            </a:extLst>
          </p:cNvPr>
          <p:cNvSpPr/>
          <p:nvPr/>
        </p:nvSpPr>
        <p:spPr>
          <a:xfrm>
            <a:off x="6051030" y="3897443"/>
            <a:ext cx="209862" cy="209862"/>
          </a:xfrm>
          <a:prstGeom prst="ellipse">
            <a:avLst/>
          </a:prstGeom>
          <a:solidFill>
            <a:srgbClr val="009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リーフォーム 7">
            <a:extLst>
              <a:ext uri="{FF2B5EF4-FFF2-40B4-BE49-F238E27FC236}">
                <a16:creationId xmlns:a16="http://schemas.microsoft.com/office/drawing/2014/main" id="{089CD8A6-5F24-3038-C66D-3017409ED516}"/>
              </a:ext>
            </a:extLst>
          </p:cNvPr>
          <p:cNvSpPr/>
          <p:nvPr/>
        </p:nvSpPr>
        <p:spPr>
          <a:xfrm>
            <a:off x="2560320" y="3596640"/>
            <a:ext cx="3004457" cy="435429"/>
          </a:xfrm>
          <a:custGeom>
            <a:avLst/>
            <a:gdLst>
              <a:gd name="connsiteX0" fmla="*/ 3004457 w 3004457"/>
              <a:gd name="connsiteY0" fmla="*/ 418011 h 435429"/>
              <a:gd name="connsiteX1" fmla="*/ 2751909 w 3004457"/>
              <a:gd name="connsiteY1" fmla="*/ 0 h 435429"/>
              <a:gd name="connsiteX2" fmla="*/ 0 w 3004457"/>
              <a:gd name="connsiteY2" fmla="*/ 0 h 435429"/>
              <a:gd name="connsiteX3" fmla="*/ 0 w 3004457"/>
              <a:gd name="connsiteY3" fmla="*/ 435429 h 435429"/>
              <a:gd name="connsiteX4" fmla="*/ 3004457 w 3004457"/>
              <a:gd name="connsiteY4" fmla="*/ 418011 h 435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457" h="435429">
                <a:moveTo>
                  <a:pt x="3004457" y="418011"/>
                </a:moveTo>
                <a:lnTo>
                  <a:pt x="2751909" y="0"/>
                </a:lnTo>
                <a:lnTo>
                  <a:pt x="0" y="0"/>
                </a:lnTo>
                <a:lnTo>
                  <a:pt x="0" y="435429"/>
                </a:lnTo>
                <a:lnTo>
                  <a:pt x="3004457" y="418011"/>
                </a:lnTo>
                <a:close/>
              </a:path>
            </a:pathLst>
          </a:cu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81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609C7C-A387-6AC9-9E54-AC6E6E11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00" y="1235222"/>
            <a:ext cx="5583897" cy="81161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629F220-4956-EFA1-B050-2DF1EB6DD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266" y="2139372"/>
            <a:ext cx="9934145" cy="29182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8B8C61-518C-D87C-7B06-3C2B286C5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266" y="5202749"/>
            <a:ext cx="9934146" cy="109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5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609C7C-A387-6AC9-9E54-AC6E6E11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00" y="1235222"/>
            <a:ext cx="5583897" cy="8116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21D6135-EC92-B588-78E3-E3E0D701F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411199"/>
            <a:ext cx="10412730" cy="11996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75EF4A7-A2EB-C79B-52C2-94273E56A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20" y="4335334"/>
            <a:ext cx="10412730" cy="119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35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D7E50B4-8339-7EF3-D329-4363C7812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0" y="280182"/>
            <a:ext cx="5583897" cy="8116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33200BE-6F63-B48A-825F-F0496F940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66" y="1184332"/>
            <a:ext cx="9934145" cy="29182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9C24EE09-AD55-8DB2-343B-C09DDFB5D6BB}"/>
                  </a:ext>
                </a:extLst>
              </p:cNvPr>
              <p:cNvSpPr txBox="1"/>
              <p:nvPr/>
            </p:nvSpPr>
            <p:spPr>
              <a:xfrm>
                <a:off x="7367665" y="2643456"/>
                <a:ext cx="290541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={1,2,3,4,5,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9C24EE09-AD55-8DB2-343B-C09DDFB5D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665" y="2643456"/>
                <a:ext cx="2905411" cy="492443"/>
              </a:xfrm>
              <a:prstGeom prst="rect">
                <a:avLst/>
              </a:prstGeom>
              <a:blipFill>
                <a:blip r:embed="rId4"/>
                <a:stretch>
                  <a:fillRect l="-873" t="-2564" r="-4367" b="-35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850955-0CE8-0D1D-A758-7DAF23769FCE}"/>
                  </a:ext>
                </a:extLst>
              </p:cNvPr>
              <p:cNvSpPr txBox="1"/>
              <p:nvPr/>
            </p:nvSpPr>
            <p:spPr>
              <a:xfrm>
                <a:off x="7367665" y="3429000"/>
                <a:ext cx="22802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={1,4,9,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850955-0CE8-0D1D-A758-7DAF23769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665" y="3429000"/>
                <a:ext cx="2280240" cy="492443"/>
              </a:xfrm>
              <a:prstGeom prst="rect">
                <a:avLst/>
              </a:prstGeom>
              <a:blipFill>
                <a:blip r:embed="rId5"/>
                <a:stretch>
                  <a:fillRect l="-1111" t="-2564" r="-5556" b="-35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図 5">
            <a:extLst>
              <a:ext uri="{FF2B5EF4-FFF2-40B4-BE49-F238E27FC236}">
                <a16:creationId xmlns:a16="http://schemas.microsoft.com/office/drawing/2014/main" id="{938CE55A-B4A3-7A3A-6462-12AD98870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048" y="4195118"/>
            <a:ext cx="5608062" cy="2382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318B8FB-31D5-5550-E784-B3F4D1D35D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7575" y="4917440"/>
            <a:ext cx="4646341" cy="77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D5775E-4689-56C5-CE12-60B68E9D2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0" y="280182"/>
            <a:ext cx="5583897" cy="8116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421E060-109C-1B21-DF6B-572E974A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346" y="1280989"/>
            <a:ext cx="9934146" cy="10972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FB7ED9F-C812-2081-AC98-5DF055322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59" y="3231398"/>
            <a:ext cx="5995450" cy="24968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EE2D21E-642E-737F-6D19-5F4601BAC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900" y="3560844"/>
            <a:ext cx="1709022" cy="76731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A37BDD8-5D3C-F4DC-F739-0E6FAE6451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1589" y="4570496"/>
            <a:ext cx="3400605" cy="55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5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8AEAFAB-331E-C62A-E661-9619A12BE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0" y="280182"/>
            <a:ext cx="5583897" cy="8116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2D28583-A93C-2E80-BEFB-E3EEACFD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313919"/>
            <a:ext cx="10412730" cy="119969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ADE9844-6E3E-5E54-3C30-847CC8280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" y="2622550"/>
            <a:ext cx="7124700" cy="1612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23159D7-B0FF-2711-9AA0-BFBD2F897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40" y="4743981"/>
            <a:ext cx="7124700" cy="1600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B1C6395-0DAF-DE67-F276-DA35037CA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4900" y="4292850"/>
            <a:ext cx="1948180" cy="8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3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43AEE88-E965-5D56-4029-D69136432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0" y="280182"/>
            <a:ext cx="5583897" cy="8116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DBBBE53-7F9C-CD24-1B22-D75358EFC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040" y="1368614"/>
            <a:ext cx="10412730" cy="119969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583F152-4B15-A02B-19A3-EA6E22FC3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909" y="5238869"/>
            <a:ext cx="4705295" cy="752207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CE4FA3C-A76C-1189-CF6E-E60B1C010493}"/>
              </a:ext>
            </a:extLst>
          </p:cNvPr>
          <p:cNvGrpSpPr/>
          <p:nvPr/>
        </p:nvGrpSpPr>
        <p:grpSpPr>
          <a:xfrm>
            <a:off x="2973705" y="2969220"/>
            <a:ext cx="7137400" cy="1701800"/>
            <a:chOff x="2973705" y="2969220"/>
            <a:chExt cx="7137400" cy="170180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B401F75-B632-4220-FEA1-888EC9D31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3705" y="2969220"/>
              <a:ext cx="7137400" cy="1701800"/>
            </a:xfrm>
            <a:prstGeom prst="rect">
              <a:avLst/>
            </a:prstGeom>
          </p:spPr>
        </p:pic>
        <p:sp>
          <p:nvSpPr>
            <p:cNvPr id="5" name="円/楕円 4">
              <a:extLst>
                <a:ext uri="{FF2B5EF4-FFF2-40B4-BE49-F238E27FC236}">
                  <a16:creationId xmlns:a16="http://schemas.microsoft.com/office/drawing/2014/main" id="{314635CF-6A4F-3F26-7F6D-1C3438B0A802}"/>
                </a:ext>
              </a:extLst>
            </p:cNvPr>
            <p:cNvSpPr/>
            <p:nvPr/>
          </p:nvSpPr>
          <p:spPr>
            <a:xfrm>
              <a:off x="5942097" y="4071668"/>
              <a:ext cx="258793" cy="25879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460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C85BE-2620-B220-24B0-20504CCA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19C2BD-41BE-6779-CC25-84CD1C397BB8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AE93A1-D439-6182-1101-FD9E3EC829BA}"/>
              </a:ext>
            </a:extLst>
          </p:cNvPr>
          <p:cNvSpPr txBox="1"/>
          <p:nvPr/>
        </p:nvSpPr>
        <p:spPr>
          <a:xfrm>
            <a:off x="1910862" y="2806815"/>
            <a:ext cx="8124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命題について理解し真偽を判断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75D192A-FDAB-991E-7726-BA4DEAB9F630}"/>
              </a:ext>
            </a:extLst>
          </p:cNvPr>
          <p:cNvSpPr txBox="1"/>
          <p:nvPr/>
        </p:nvSpPr>
        <p:spPr>
          <a:xfrm>
            <a:off x="3025869" y="4192702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集合の包含関係で考える。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1793167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2E0C-F2C0-D636-1BA1-B1D558072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06D5D5C-5378-0DAC-4211-AF9FF0D4CB4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6B87DC-E9BB-A287-EC20-E9DD65D7C9F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291F3F-3EBC-EFBB-CB99-FC1CEF3E96BA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集合と命題「命題」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BDDB936-6EC3-6B1F-56AC-031FB42C3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4380342"/>
            <a:ext cx="1244600" cy="685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C2FE2D1-2354-8407-6A38-8CBD9280D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69" y="5278761"/>
            <a:ext cx="11407876" cy="12509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6140DB-D8A1-A029-2C04-956984C5C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608" y="2812156"/>
            <a:ext cx="10694783" cy="14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51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105</Words>
  <Application>Microsoft Macintosh PowerPoint</Application>
  <PresentationFormat>ワイド画面</PresentationFormat>
  <Paragraphs>20</Paragraphs>
  <Slides>24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9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34</cp:revision>
  <dcterms:created xsi:type="dcterms:W3CDTF">2024-12-21T06:28:55Z</dcterms:created>
  <dcterms:modified xsi:type="dcterms:W3CDTF">2025-03-26T07:06:44Z</dcterms:modified>
</cp:coreProperties>
</file>