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8" r:id="rId2"/>
    <p:sldId id="271" r:id="rId3"/>
    <p:sldId id="291" r:id="rId4"/>
    <p:sldId id="294" r:id="rId5"/>
    <p:sldId id="292" r:id="rId6"/>
    <p:sldId id="295" r:id="rId7"/>
    <p:sldId id="296" r:id="rId8"/>
    <p:sldId id="290" r:id="rId9"/>
    <p:sldId id="299" r:id="rId10"/>
    <p:sldId id="301" r:id="rId11"/>
    <p:sldId id="302" r:id="rId12"/>
    <p:sldId id="303" r:id="rId13"/>
    <p:sldId id="300" r:id="rId14"/>
    <p:sldId id="304" r:id="rId15"/>
    <p:sldId id="306" r:id="rId16"/>
    <p:sldId id="305" r:id="rId17"/>
    <p:sldId id="308" r:id="rId18"/>
    <p:sldId id="307" r:id="rId1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71"/>
    <a:srgbClr val="007FBA"/>
    <a:srgbClr val="C0445F"/>
    <a:srgbClr val="E83ECD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5035"/>
    <p:restoredTop sz="91418"/>
  </p:normalViewPr>
  <p:slideViewPr>
    <p:cSldViewPr snapToGrid="0">
      <p:cViewPr>
        <p:scale>
          <a:sx n="98" d="100"/>
          <a:sy n="98" d="100"/>
        </p:scale>
        <p:origin x="600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0FF4A-11CA-2A8F-9031-E3B0E903C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8DD6683-55A7-4B46-A494-7456B48A81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EC065A3-45DC-73CF-42A6-0BECB10BBA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19595E4-F100-E36F-8A39-ADF71CD278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176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6.png"/><Relationship Id="rId4" Type="http://schemas.openxmlformats.org/officeDocument/2006/relationships/image" Target="../media/image15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4.png"/><Relationship Id="rId7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51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51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7.png"/><Relationship Id="rId7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53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01874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集合と命題「不等式と集合」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226048D-0B09-85C7-E45A-6ABD10F96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959107"/>
            <a:ext cx="1295400" cy="6985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ADFA6B1-AE77-A9DE-0233-F85E55AC7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1522" y="2911290"/>
            <a:ext cx="8656638" cy="209533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D1EBB7F8-6316-57F6-427F-0A05F17D4E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1522" y="5317061"/>
            <a:ext cx="2920134" cy="8509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78B917E-5221-036C-71C9-FDB3C2D931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9841" y="5229329"/>
            <a:ext cx="3018669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2776238" y="2806815"/>
            <a:ext cx="66395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不等式で表された範囲を集合として考える。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AFB54C-129A-CAD0-2C89-02ED29DC9BA5}"/>
              </a:ext>
            </a:extLst>
          </p:cNvPr>
          <p:cNvSpPr txBox="1"/>
          <p:nvPr/>
        </p:nvSpPr>
        <p:spPr>
          <a:xfrm>
            <a:off x="2533500" y="4649902"/>
            <a:ext cx="712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009A71"/>
                </a:solidFill>
              </a:rPr>
              <a:t>●</a:t>
            </a:r>
            <a:r>
              <a:rPr kumimoji="1" lang="ja-JP" altLang="en-US" sz="3600"/>
              <a:t>ベン図よりも数直線で考える。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41B144D-D3D1-D0BF-E4AF-123C72FF9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76" y="203649"/>
            <a:ext cx="11060848" cy="308715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0578549-2781-4D04-DC15-F4A9C01AE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1207" y="3690588"/>
            <a:ext cx="1432833" cy="65450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280528D-67C9-1860-2C82-5372832F27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6005" y="3653168"/>
            <a:ext cx="1397454" cy="67219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90D1B26-D2DD-C7CC-68F2-DCFCB75660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2062" y="3627624"/>
            <a:ext cx="2405742" cy="63681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E3EE4D0-6837-0F69-FC6C-42C6184403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1207" y="4742770"/>
            <a:ext cx="2370365" cy="60143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29AC786-492B-2FC8-880A-88EFED3E75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6005" y="4618945"/>
            <a:ext cx="2405744" cy="72526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0422F96-9664-46F6-4325-883235752E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82062" y="4601256"/>
            <a:ext cx="2458811" cy="74295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4F118E9-6A07-4C62-E17E-39287DE641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27139" y="5816417"/>
            <a:ext cx="9099285" cy="86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99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BCFE3CE-AF66-B7BB-F3AA-5937E2F96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1" y="149222"/>
            <a:ext cx="1579562" cy="88122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C0E5DE7-57CC-6C69-ACA3-2F3F5476E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4725" y="352073"/>
            <a:ext cx="3307618" cy="53158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653F57D-3B8C-A406-5C21-B5B1AA47BD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862" y="366361"/>
            <a:ext cx="2938464" cy="53158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97A9F60-84D7-41BB-323A-72559CFE50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4113" y="1005122"/>
            <a:ext cx="7772400" cy="157426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17ECAC9-1240-E869-5CF3-3F93DE5A96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4113" y="884955"/>
            <a:ext cx="7772400" cy="157426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6B054D3-00A6-BEC2-C8DB-0FEA8102D8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4113" y="2926160"/>
            <a:ext cx="7772400" cy="166492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00B87B5-4F5D-1C37-6E3D-72E9482ABFA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24113" y="2947356"/>
            <a:ext cx="7772400" cy="166492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761C182-59E8-A091-3222-BBE62CB887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7237" y="2771146"/>
            <a:ext cx="4100513" cy="580683"/>
          </a:xfrm>
          <a:prstGeom prst="rect">
            <a:avLst/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4563B31-D9CF-7DC8-E290-5494C6CF842E}"/>
              </a:ext>
            </a:extLst>
          </p:cNvPr>
          <p:cNvSpPr/>
          <p:nvPr/>
        </p:nvSpPr>
        <p:spPr>
          <a:xfrm>
            <a:off x="1871663" y="2771146"/>
            <a:ext cx="3128962" cy="580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A6BC2917-1C7F-AF1E-2291-572C2FD891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4113" y="4989679"/>
            <a:ext cx="7772400" cy="166492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5D1FD8D4-1C79-3FC5-D4F4-034220E4F5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24113" y="4989678"/>
            <a:ext cx="7772400" cy="166492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DDFF997-A15F-C4EE-FAF2-049986AC1D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237" y="4746099"/>
            <a:ext cx="3714751" cy="549299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A3623C6-8F43-D002-86C5-EBB1B67C13C6}"/>
              </a:ext>
            </a:extLst>
          </p:cNvPr>
          <p:cNvSpPr/>
          <p:nvPr/>
        </p:nvSpPr>
        <p:spPr>
          <a:xfrm>
            <a:off x="2000366" y="4774451"/>
            <a:ext cx="2471622" cy="580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593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BCFE3CE-AF66-B7BB-F3AA-5937E2F96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1" y="149222"/>
            <a:ext cx="1579562" cy="88122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C0E5DE7-57CC-6C69-ACA3-2F3F5476E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4725" y="352073"/>
            <a:ext cx="3307618" cy="53158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653F57D-3B8C-A406-5C21-B5B1AA47BD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862" y="366361"/>
            <a:ext cx="2938464" cy="53158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97A9F60-84D7-41BB-323A-72559CFE50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4113" y="995520"/>
            <a:ext cx="7772400" cy="157426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17ECAC9-1240-E869-5CF3-3F93DE5A96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4113" y="884955"/>
            <a:ext cx="7772400" cy="1574261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90DC598-F10B-05A9-9828-3D031130E1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243" y="2627356"/>
            <a:ext cx="3307618" cy="586160"/>
          </a:xfrm>
          <a:prstGeom prst="rect">
            <a:avLst/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4563B31-D9CF-7DC8-E290-5494C6CF842E}"/>
              </a:ext>
            </a:extLst>
          </p:cNvPr>
          <p:cNvSpPr/>
          <p:nvPr/>
        </p:nvSpPr>
        <p:spPr>
          <a:xfrm>
            <a:off x="3181351" y="2533518"/>
            <a:ext cx="3128962" cy="580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AFE34538-9BDF-B674-DDE4-CFEC00DC6A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9882" y="3490043"/>
            <a:ext cx="6719850" cy="570836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5C91717-9BD3-E932-91A7-4C29F04E2A7E}"/>
              </a:ext>
            </a:extLst>
          </p:cNvPr>
          <p:cNvSpPr/>
          <p:nvPr/>
        </p:nvSpPr>
        <p:spPr>
          <a:xfrm>
            <a:off x="3136746" y="3441233"/>
            <a:ext cx="4482986" cy="580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DA15BEB7-08A2-8692-85BE-EF4119C759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0899" y="4349243"/>
            <a:ext cx="6459923" cy="576237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A072FD13-9DFD-68D5-3880-72F1DC2C60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7052" y="5030017"/>
            <a:ext cx="7772400" cy="1664925"/>
          </a:xfrm>
          <a:prstGeom prst="rect">
            <a:avLst/>
          </a:prstGeom>
        </p:spPr>
      </p:pic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FDC3A5A2-070D-2298-B5A6-A73FCCFAC5C3}"/>
              </a:ext>
            </a:extLst>
          </p:cNvPr>
          <p:cNvSpPr/>
          <p:nvPr/>
        </p:nvSpPr>
        <p:spPr>
          <a:xfrm>
            <a:off x="3136746" y="4327138"/>
            <a:ext cx="4482986" cy="580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034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BCFE3CE-AF66-B7BB-F3AA-5937E2F96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1" y="149222"/>
            <a:ext cx="1579562" cy="88122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C0E5DE7-57CC-6C69-ACA3-2F3F5476E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4725" y="352073"/>
            <a:ext cx="3307618" cy="53158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653F57D-3B8C-A406-5C21-B5B1AA47BD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862" y="366361"/>
            <a:ext cx="2938464" cy="53158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97A9F60-84D7-41BB-323A-72559CFE50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4113" y="995520"/>
            <a:ext cx="7772400" cy="157426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17ECAC9-1240-E869-5CF3-3F93DE5A96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4113" y="884955"/>
            <a:ext cx="7772400" cy="157426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6C34AB7-8381-2BDF-CCE9-33866D2DBF6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61000"/>
          </a:blip>
          <a:stretch>
            <a:fillRect/>
          </a:stretch>
        </p:blipFill>
        <p:spPr>
          <a:xfrm>
            <a:off x="2424113" y="3313319"/>
            <a:ext cx="7772400" cy="166492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357507B-7BB8-005F-DE94-5107227A86A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58000"/>
          </a:blip>
          <a:stretch>
            <a:fillRect/>
          </a:stretch>
        </p:blipFill>
        <p:spPr>
          <a:xfrm>
            <a:off x="2424113" y="5034443"/>
            <a:ext cx="7772400" cy="166492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FAEC6B2-3B52-43B2-6376-A852D961B9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6638" y="2741255"/>
            <a:ext cx="5983224" cy="572064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6D5C776-0F6D-CF70-E916-5A88FCE759D9}"/>
              </a:ext>
            </a:extLst>
          </p:cNvPr>
          <p:cNvSpPr/>
          <p:nvPr/>
        </p:nvSpPr>
        <p:spPr>
          <a:xfrm>
            <a:off x="2623790" y="2710995"/>
            <a:ext cx="4482986" cy="580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9147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07407E-6 L 0.00195 -0.2553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1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BCFE3CE-AF66-B7BB-F3AA-5937E2F96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1" y="149222"/>
            <a:ext cx="1579562" cy="88122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C0E5DE7-57CC-6C69-ACA3-2F3F5476E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4725" y="352073"/>
            <a:ext cx="3307618" cy="53158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653F57D-3B8C-A406-5C21-B5B1AA47BD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862" y="366361"/>
            <a:ext cx="2938464" cy="53158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97A9F60-84D7-41BB-323A-72559CFE50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4113" y="995520"/>
            <a:ext cx="7772400" cy="157426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17ECAC9-1240-E869-5CF3-3F93DE5A96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4113" y="884955"/>
            <a:ext cx="7772400" cy="157426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FAEC6B2-3B52-43B2-6376-A852D961B9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38" y="2741255"/>
            <a:ext cx="5983224" cy="57206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8E59FCC-584D-686D-BA08-D0A4098A77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4113" y="3318894"/>
            <a:ext cx="7772400" cy="1664925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0DB0A96-FAFF-86D4-AA5C-204588F9CBC1}"/>
              </a:ext>
            </a:extLst>
          </p:cNvPr>
          <p:cNvSpPr/>
          <p:nvPr/>
        </p:nvSpPr>
        <p:spPr>
          <a:xfrm>
            <a:off x="2623790" y="2710995"/>
            <a:ext cx="4482986" cy="580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8341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ECCCDB6-89BE-19B3-96D6-4ECD3C2EB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104288"/>
            <a:ext cx="11501436" cy="315416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B0259DA-53F7-F9B2-31BE-B227484E6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6439" y="4600804"/>
            <a:ext cx="1600200" cy="7366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C38C785-A754-C20D-A58A-EAB642E8E5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5183" y="4600804"/>
            <a:ext cx="1587500" cy="7366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5B9FA2B-0A72-0A11-2961-CF4D69CE00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1690" y="4600804"/>
            <a:ext cx="2705100" cy="6477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062505B-E557-7859-7337-D5CB90EA73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6439" y="5619474"/>
            <a:ext cx="2705100" cy="7874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1C2CC08C-B79C-1D9C-C442-F9E671C7C4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5183" y="5682974"/>
            <a:ext cx="2743200" cy="7239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ED376765-39F2-3F1B-C8F6-CCA8BB1BD6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31690" y="5645978"/>
            <a:ext cx="27305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412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E11B3C5-28DF-303B-0D1D-1A87257F7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15" y="217558"/>
            <a:ext cx="1404100" cy="75897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13455C1-F1EA-29CC-B745-C569C6DF6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550" y="323022"/>
            <a:ext cx="4290343" cy="52818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DB9ED58-CDFC-8A59-C2E4-2E8D07843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28" y="323021"/>
            <a:ext cx="4318143" cy="52818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4F0E348-E5FD-8805-EE00-2DE218182F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5693" y="1993869"/>
            <a:ext cx="7772400" cy="166492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91607CF-F90B-8C4A-E3BA-6A1F8C2EC1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5693" y="4780669"/>
            <a:ext cx="7772400" cy="166492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4F2DA75-000E-3848-BC8C-9133EA03BE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5693" y="1993869"/>
            <a:ext cx="7772400" cy="166492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AF35E94-6578-A864-D3E1-9F3699EC75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5693" y="4780669"/>
            <a:ext cx="7772400" cy="166492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4D4643B-A400-DC7C-5ED4-C69964A01F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3963" y="1378042"/>
            <a:ext cx="5636465" cy="58611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A46AA2E-8D24-15AF-6017-1670A22E16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3963" y="4073124"/>
            <a:ext cx="5636465" cy="54327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B2C08D4-58E2-C8F6-CF97-8AC20D82CA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45693" y="1993863"/>
            <a:ext cx="7772400" cy="166492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752FE7A-C391-6A14-E35D-2C5B9D93A4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45693" y="4780663"/>
            <a:ext cx="7772400" cy="1664925"/>
          </a:xfrm>
          <a:prstGeom prst="rect">
            <a:avLst/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A218F06-7512-D0F8-54DF-51F230B7C0CD}"/>
              </a:ext>
            </a:extLst>
          </p:cNvPr>
          <p:cNvSpPr/>
          <p:nvPr/>
        </p:nvSpPr>
        <p:spPr>
          <a:xfrm>
            <a:off x="2645693" y="1380757"/>
            <a:ext cx="4482986" cy="580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A6D4B62-8859-3159-2273-2ABA5FCDE9A1}"/>
              </a:ext>
            </a:extLst>
          </p:cNvPr>
          <p:cNvSpPr/>
          <p:nvPr/>
        </p:nvSpPr>
        <p:spPr>
          <a:xfrm>
            <a:off x="2687257" y="4082394"/>
            <a:ext cx="4482986" cy="580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289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E11B3C5-28DF-303B-0D1D-1A87257F7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15" y="217558"/>
            <a:ext cx="1404100" cy="75897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13455C1-F1EA-29CC-B745-C569C6DF6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550" y="323022"/>
            <a:ext cx="4290343" cy="52818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DB9ED58-CDFC-8A59-C2E4-2E8D07843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28" y="323021"/>
            <a:ext cx="4318143" cy="52818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4F2DA75-000E-3848-BC8C-9133EA03BE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5000"/>
          </a:blip>
          <a:stretch>
            <a:fillRect/>
          </a:stretch>
        </p:blipFill>
        <p:spPr>
          <a:xfrm>
            <a:off x="2645693" y="1993869"/>
            <a:ext cx="7772400" cy="166492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AF35E94-6578-A864-D3E1-9F3699EC75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5000"/>
          </a:blip>
          <a:stretch>
            <a:fillRect/>
          </a:stretch>
        </p:blipFill>
        <p:spPr>
          <a:xfrm>
            <a:off x="2645693" y="4780669"/>
            <a:ext cx="7772400" cy="1664925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C83CC1A7-E82F-B475-B403-4AA54EC6E7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0965" y="1285477"/>
            <a:ext cx="6462053" cy="571682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982F116-2293-47CD-8599-5C3A34517126}"/>
              </a:ext>
            </a:extLst>
          </p:cNvPr>
          <p:cNvSpPr/>
          <p:nvPr/>
        </p:nvSpPr>
        <p:spPr>
          <a:xfrm>
            <a:off x="3331493" y="1285476"/>
            <a:ext cx="4482986" cy="580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911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96296E-6 L 2.70833E-6 -0.4092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E11B3C5-28DF-303B-0D1D-1A87257F7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15" y="217558"/>
            <a:ext cx="1404100" cy="75897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13455C1-F1EA-29CC-B745-C569C6DF6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550" y="323022"/>
            <a:ext cx="4290343" cy="52818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DB9ED58-CDFC-8A59-C2E4-2E8D07843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28" y="323021"/>
            <a:ext cx="4318143" cy="52818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4F2DA75-000E-3848-BC8C-9133EA03BE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5000"/>
          </a:blip>
          <a:stretch>
            <a:fillRect/>
          </a:stretch>
        </p:blipFill>
        <p:spPr>
          <a:xfrm>
            <a:off x="2645693" y="1993869"/>
            <a:ext cx="7772400" cy="1664925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C83CC1A7-E82F-B475-B403-4AA54EC6E7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0965" y="1285477"/>
            <a:ext cx="6462053" cy="571682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4A7B7A5-F3CF-7AC9-5D89-D6BCB281EE51}"/>
              </a:ext>
            </a:extLst>
          </p:cNvPr>
          <p:cNvSpPr/>
          <p:nvPr/>
        </p:nvSpPr>
        <p:spPr>
          <a:xfrm>
            <a:off x="3331493" y="1285476"/>
            <a:ext cx="4482986" cy="580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F11B470-26F6-8BFF-BE79-1C74340797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5693" y="1984869"/>
            <a:ext cx="7772400" cy="166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04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E11B3C5-28DF-303B-0D1D-1A87257F7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15" y="217558"/>
            <a:ext cx="1404100" cy="75897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13455C1-F1EA-29CC-B745-C569C6DF6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550" y="323022"/>
            <a:ext cx="4290343" cy="52818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DB9ED58-CDFC-8A59-C2E4-2E8D07843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28" y="323021"/>
            <a:ext cx="4318143" cy="52818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8F7C4635-7E6C-CC0D-B1B6-CC5D2FF282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66" y="1421562"/>
            <a:ext cx="6358144" cy="56427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4746EC3D-EFF0-A888-5B24-9062B9F229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5693" y="2162192"/>
            <a:ext cx="7772400" cy="1664925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5CACE6D4-E855-4124-A886-D550B12B598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5000"/>
          </a:blip>
          <a:stretch>
            <a:fillRect/>
          </a:stretch>
        </p:blipFill>
        <p:spPr>
          <a:xfrm>
            <a:off x="2645693" y="4603975"/>
            <a:ext cx="7772400" cy="1664925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948AB9A-36ED-AE03-0681-BF750EAC7234}"/>
              </a:ext>
            </a:extLst>
          </p:cNvPr>
          <p:cNvSpPr/>
          <p:nvPr/>
        </p:nvSpPr>
        <p:spPr>
          <a:xfrm>
            <a:off x="3289929" y="1465216"/>
            <a:ext cx="4482986" cy="580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5850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59259E-6 L 0.00117 -0.35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17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E11B3C5-28DF-303B-0D1D-1A87257F7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15" y="217558"/>
            <a:ext cx="1404100" cy="75897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13455C1-F1EA-29CC-B745-C569C6DF6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550" y="323022"/>
            <a:ext cx="4290343" cy="52818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DB9ED58-CDFC-8A59-C2E4-2E8D07843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28" y="323021"/>
            <a:ext cx="4318143" cy="52818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8F7C4635-7E6C-CC0D-B1B6-CC5D2FF282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66" y="1421562"/>
            <a:ext cx="6358144" cy="56427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4746EC3D-EFF0-A888-5B24-9062B9F229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5693" y="2162192"/>
            <a:ext cx="7772400" cy="1664925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EF7A89C0-51B5-5EAC-AF8D-A01689A8CF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5693" y="2162191"/>
            <a:ext cx="7772400" cy="1664925"/>
          </a:xfrm>
          <a:prstGeom prst="rect">
            <a:avLst/>
          </a:prstGeom>
        </p:spPr>
      </p:pic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FF9B7EB3-0668-369C-61D8-3824782C65AA}"/>
              </a:ext>
            </a:extLst>
          </p:cNvPr>
          <p:cNvSpPr/>
          <p:nvPr/>
        </p:nvSpPr>
        <p:spPr>
          <a:xfrm>
            <a:off x="3289929" y="1465216"/>
            <a:ext cx="4482986" cy="580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1559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E11B3C5-28DF-303B-0D1D-1A87257F7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15" y="217558"/>
            <a:ext cx="1404100" cy="75897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13455C1-F1EA-29CC-B745-C569C6DF6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550" y="323022"/>
            <a:ext cx="4290343" cy="52818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DB9ED58-CDFC-8A59-C2E4-2E8D07843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28" y="323021"/>
            <a:ext cx="4318143" cy="52818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4B0C0AB-712D-B559-1A95-7D4C3ADF47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65" y="1402943"/>
            <a:ext cx="6399708" cy="56439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EDBF10C-1545-7A7F-A842-A37A95E343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3000"/>
          </a:blip>
          <a:stretch>
            <a:fillRect/>
          </a:stretch>
        </p:blipFill>
        <p:spPr>
          <a:xfrm>
            <a:off x="2645693" y="2162192"/>
            <a:ext cx="7772400" cy="166492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1200B61-7A8B-0C1A-6ACF-BA235FE7AC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61000"/>
          </a:blip>
          <a:stretch>
            <a:fillRect/>
          </a:stretch>
        </p:blipFill>
        <p:spPr>
          <a:xfrm>
            <a:off x="2645693" y="4475199"/>
            <a:ext cx="7772400" cy="1664925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1C9E62F-E0C8-9CC9-A541-7B55CACEFBC2}"/>
              </a:ext>
            </a:extLst>
          </p:cNvPr>
          <p:cNvSpPr/>
          <p:nvPr/>
        </p:nvSpPr>
        <p:spPr>
          <a:xfrm>
            <a:off x="3165238" y="1484084"/>
            <a:ext cx="4482986" cy="580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128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59259E-6 L 2.70833E-6 -0.3344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E11B3C5-28DF-303B-0D1D-1A87257F7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15" y="217558"/>
            <a:ext cx="1404100" cy="75897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13455C1-F1EA-29CC-B745-C569C6DF6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550" y="323022"/>
            <a:ext cx="4290343" cy="52818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DB9ED58-CDFC-8A59-C2E4-2E8D07843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28" y="323021"/>
            <a:ext cx="4318143" cy="52818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4B0C0AB-712D-B559-1A95-7D4C3ADF47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65" y="1402943"/>
            <a:ext cx="6399708" cy="56439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EDBF10C-1545-7A7F-A842-A37A95E343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3000"/>
          </a:blip>
          <a:stretch>
            <a:fillRect/>
          </a:stretch>
        </p:blipFill>
        <p:spPr>
          <a:xfrm>
            <a:off x="2645693" y="2162192"/>
            <a:ext cx="7772400" cy="166492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25509EE-0A24-ACE7-D40E-A9290E39D0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5693" y="2162191"/>
            <a:ext cx="7772400" cy="1664925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D145663-2DBD-B19B-42C4-EE403BD88025}"/>
              </a:ext>
            </a:extLst>
          </p:cNvPr>
          <p:cNvSpPr/>
          <p:nvPr/>
        </p:nvSpPr>
        <p:spPr>
          <a:xfrm>
            <a:off x="3165238" y="1402943"/>
            <a:ext cx="4482986" cy="580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7148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E11B3C5-28DF-303B-0D1D-1A87257F7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15" y="217558"/>
            <a:ext cx="1404100" cy="75897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13455C1-F1EA-29CC-B745-C569C6DF6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550" y="323022"/>
            <a:ext cx="4290343" cy="52818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DB9ED58-CDFC-8A59-C2E4-2E8D07843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28" y="323021"/>
            <a:ext cx="4318143" cy="52818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CCD6C75-B28F-C6A6-1E53-53DA61313F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965" y="1362910"/>
            <a:ext cx="6254235" cy="54910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838E275-04EE-1010-400E-E01B829E54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5693" y="4662627"/>
            <a:ext cx="7772400" cy="166492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27AF7F2-98C8-C0E2-D131-36C5DE34AB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5694" y="4090945"/>
            <a:ext cx="6462053" cy="57168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4299607-F6CE-CB84-10AD-CF96857746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5693" y="2118087"/>
            <a:ext cx="7772400" cy="1664925"/>
          </a:xfrm>
          <a:prstGeom prst="rect">
            <a:avLst/>
          </a:prstGeom>
        </p:spPr>
      </p:pic>
      <p:sp>
        <p:nvSpPr>
          <p:cNvPr id="14" name="フリーフォーム 13">
            <a:extLst>
              <a:ext uri="{FF2B5EF4-FFF2-40B4-BE49-F238E27FC236}">
                <a16:creationId xmlns:a16="http://schemas.microsoft.com/office/drawing/2014/main" id="{A42B996C-1F4F-8C5C-93C0-E6A1B8D3C17F}"/>
              </a:ext>
            </a:extLst>
          </p:cNvPr>
          <p:cNvSpPr/>
          <p:nvPr/>
        </p:nvSpPr>
        <p:spPr>
          <a:xfrm>
            <a:off x="5341620" y="5372100"/>
            <a:ext cx="2019300" cy="495300"/>
          </a:xfrm>
          <a:custGeom>
            <a:avLst/>
            <a:gdLst>
              <a:gd name="connsiteX0" fmla="*/ 0 w 2019300"/>
              <a:gd name="connsiteY0" fmla="*/ 0 h 495300"/>
              <a:gd name="connsiteX1" fmla="*/ 1790700 w 2019300"/>
              <a:gd name="connsiteY1" fmla="*/ 15240 h 495300"/>
              <a:gd name="connsiteX2" fmla="*/ 2019300 w 2019300"/>
              <a:gd name="connsiteY2" fmla="*/ 495300 h 495300"/>
              <a:gd name="connsiteX3" fmla="*/ 0 w 2019300"/>
              <a:gd name="connsiteY3" fmla="*/ 480060 h 495300"/>
              <a:gd name="connsiteX4" fmla="*/ 0 w 2019300"/>
              <a:gd name="connsiteY4" fmla="*/ 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9300" h="495300">
                <a:moveTo>
                  <a:pt x="0" y="0"/>
                </a:moveTo>
                <a:lnTo>
                  <a:pt x="1790700" y="15240"/>
                </a:lnTo>
                <a:lnTo>
                  <a:pt x="2019300" y="495300"/>
                </a:lnTo>
                <a:lnTo>
                  <a:pt x="0" y="480060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EFD19F3-D60D-0E9A-36FE-3699E984E000}"/>
              </a:ext>
            </a:extLst>
          </p:cNvPr>
          <p:cNvSpPr/>
          <p:nvPr/>
        </p:nvSpPr>
        <p:spPr>
          <a:xfrm>
            <a:off x="3134761" y="1347121"/>
            <a:ext cx="4482986" cy="580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8397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039A2-BA85-FEA8-CB05-BDF3C349D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29E023A-6008-7506-8419-16657821C6A7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845ADF3-4F10-4FD4-EC4A-23B2868253F5}"/>
              </a:ext>
            </a:extLst>
          </p:cNvPr>
          <p:cNvSpPr txBox="1"/>
          <p:nvPr/>
        </p:nvSpPr>
        <p:spPr>
          <a:xfrm>
            <a:off x="2776238" y="2806815"/>
            <a:ext cx="66395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不等式で表された範囲を集合として考える。</a:t>
            </a:r>
            <a:endParaRPr kumimoji="1" lang="ja-JP" altLang="en-US" sz="44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C7FC5F6-965A-F94B-67FD-2F6B4EFAC00F}"/>
              </a:ext>
            </a:extLst>
          </p:cNvPr>
          <p:cNvSpPr txBox="1"/>
          <p:nvPr/>
        </p:nvSpPr>
        <p:spPr>
          <a:xfrm>
            <a:off x="2533500" y="4649902"/>
            <a:ext cx="712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009A71"/>
                </a:solidFill>
              </a:rPr>
              <a:t>●</a:t>
            </a:r>
            <a:r>
              <a:rPr kumimoji="1" lang="ja-JP" altLang="en-US" sz="3600"/>
              <a:t>ベン図よりも数直線で考える。</a:t>
            </a:r>
          </a:p>
        </p:txBody>
      </p:sp>
    </p:spTree>
    <p:extLst>
      <p:ext uri="{BB962C8B-B14F-4D97-AF65-F5344CB8AC3E}">
        <p14:creationId xmlns:p14="http://schemas.microsoft.com/office/powerpoint/2010/main" val="3947578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446F3-7727-5D6D-8616-62B2710BD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B20FF63-4C51-F3CE-9180-103072E5D979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F0E586D-5D5B-B2C2-623C-89E6E02D0DAE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6AB00F-5FA0-7889-8422-DEE7265E8A48}"/>
              </a:ext>
            </a:extLst>
          </p:cNvPr>
          <p:cNvSpPr txBox="1"/>
          <p:nvPr/>
        </p:nvSpPr>
        <p:spPr>
          <a:xfrm>
            <a:off x="344556" y="1346103"/>
            <a:ext cx="101874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集合と命題「不等式と集合」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EB80FAF-9225-8AE5-8050-ECF86C128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959107"/>
            <a:ext cx="1295400" cy="6985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AC78473-54E4-D7F1-ED75-72C7E20249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1522" y="2911290"/>
            <a:ext cx="8656638" cy="209533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849F2A5-E6FC-D2E0-792E-DA3A928B0A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1522" y="5317061"/>
            <a:ext cx="2920134" cy="8509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5F4E657-49A9-B5AC-5C54-862F98F41B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9841" y="5229329"/>
            <a:ext cx="3018669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407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1509</TotalTime>
  <Words>76</Words>
  <Application>Microsoft Macintosh PowerPoint</Application>
  <PresentationFormat>ワイド画面</PresentationFormat>
  <Paragraphs>13</Paragraphs>
  <Slides>18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2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32</cp:revision>
  <dcterms:created xsi:type="dcterms:W3CDTF">2024-12-21T06:28:55Z</dcterms:created>
  <dcterms:modified xsi:type="dcterms:W3CDTF">2025-03-25T10:25:50Z</dcterms:modified>
</cp:coreProperties>
</file>