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8" r:id="rId2"/>
    <p:sldId id="271" r:id="rId3"/>
    <p:sldId id="330" r:id="rId4"/>
    <p:sldId id="292" r:id="rId5"/>
    <p:sldId id="334" r:id="rId6"/>
    <p:sldId id="333" r:id="rId7"/>
    <p:sldId id="332" r:id="rId8"/>
    <p:sldId id="331" r:id="rId9"/>
    <p:sldId id="290" r:id="rId10"/>
    <p:sldId id="335" r:id="rId11"/>
    <p:sldId id="336" r:id="rId12"/>
    <p:sldId id="337" r:id="rId13"/>
    <p:sldId id="340" r:id="rId14"/>
    <p:sldId id="342" r:id="rId15"/>
    <p:sldId id="341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009A71"/>
    <a:srgbClr val="C0445F"/>
    <a:srgbClr val="E83ECD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275"/>
    <p:restoredTop sz="77305"/>
  </p:normalViewPr>
  <p:slideViewPr>
    <p:cSldViewPr snapToGrid="0">
      <p:cViewPr varScale="1">
        <p:scale>
          <a:sx n="71" d="100"/>
          <a:sy n="71" d="100"/>
        </p:scale>
        <p:origin x="16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603A3-8B5B-6B75-B6C5-3555408A4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9109AD-FB7D-7C37-1D48-23BE44FE5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355213C-D317-B27D-5DE3-7C2B0521B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B18245-8AF7-17A7-E65E-93AD873FC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318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20503-0067-EDE3-FF45-71AF506AA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49C8B81-F7E7-7CAB-43B5-7C170F2CE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70E6E6-B353-C050-E04D-33F5F333C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78E155-22FA-FF6C-5773-F17EA4FE2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3123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109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4A9D2-390D-8098-BFB2-7C05D0309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A1BD512-D5A7-0AD9-16EF-5A61281A6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57D6D97-300A-A18C-6EF9-023D72340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3DD21B-5A74-F483-E3EB-D3C621121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15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集合と命題「ドモルガンの法則」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9EE7C1-9359-E161-C2DF-34C886250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84972"/>
            <a:ext cx="11518868" cy="20176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3A3937E-11C1-8A6B-14AD-F1268F1BB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21" y="5207849"/>
            <a:ext cx="3373482" cy="108517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F0240C4-7A0C-9F56-6757-4E1826459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621" y="5207849"/>
            <a:ext cx="3434545" cy="9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55378" y="19758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3033393" y="3186517"/>
            <a:ext cx="6639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ドモルガンの法則を知る。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0D456-5615-DB77-42B5-5E426E0F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DA77E8-E4FA-B356-F7AC-167B2CE45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557" y="1976529"/>
            <a:ext cx="4216400" cy="1790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90FF6F3-28FF-3522-508E-33863A8CF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557" y="4056628"/>
            <a:ext cx="4216400" cy="1790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CADDD6C-70AA-B782-B1E3-0C28AE815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302" y="1976529"/>
            <a:ext cx="4216400" cy="179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8C179A2-4058-22A9-2278-94CEDBDAB0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302" y="4056628"/>
            <a:ext cx="4216400" cy="179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A942997-FC97-1061-8551-F1A0F13B04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8436" y="229915"/>
            <a:ext cx="4592735" cy="117978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B3092E4-8D74-AD68-71CE-E6CC1C667C8F}"/>
              </a:ext>
            </a:extLst>
          </p:cNvPr>
          <p:cNvSpPr/>
          <p:nvPr/>
        </p:nvSpPr>
        <p:spPr>
          <a:xfrm>
            <a:off x="1783080" y="2240280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817917-5271-5C58-19C0-7B109975D375}"/>
              </a:ext>
            </a:extLst>
          </p:cNvPr>
          <p:cNvSpPr/>
          <p:nvPr/>
        </p:nvSpPr>
        <p:spPr>
          <a:xfrm>
            <a:off x="4267200" y="328397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0A55C22-0796-2C0E-D36A-27F6F7F81AC4}"/>
              </a:ext>
            </a:extLst>
          </p:cNvPr>
          <p:cNvSpPr/>
          <p:nvPr/>
        </p:nvSpPr>
        <p:spPr>
          <a:xfrm>
            <a:off x="1813560" y="4312920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2FC493-A34B-8961-718E-5D584F14EED0}"/>
              </a:ext>
            </a:extLst>
          </p:cNvPr>
          <p:cNvSpPr/>
          <p:nvPr/>
        </p:nvSpPr>
        <p:spPr>
          <a:xfrm>
            <a:off x="4267200" y="5390128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0E72968-C96C-A3C8-F315-E427E9BC84D4}"/>
              </a:ext>
            </a:extLst>
          </p:cNvPr>
          <p:cNvSpPr/>
          <p:nvPr/>
        </p:nvSpPr>
        <p:spPr>
          <a:xfrm>
            <a:off x="7086600" y="221717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1FBAF1B-2BE8-6854-CDE5-F6DC8212DDBF}"/>
              </a:ext>
            </a:extLst>
          </p:cNvPr>
          <p:cNvSpPr/>
          <p:nvPr/>
        </p:nvSpPr>
        <p:spPr>
          <a:xfrm>
            <a:off x="9570720" y="332969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277422A-76DF-922F-983D-7E944DEDCA40}"/>
              </a:ext>
            </a:extLst>
          </p:cNvPr>
          <p:cNvSpPr/>
          <p:nvPr/>
        </p:nvSpPr>
        <p:spPr>
          <a:xfrm>
            <a:off x="7193280" y="432029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BCCA958-EB2E-ECAD-BE6B-6343BA84414A}"/>
              </a:ext>
            </a:extLst>
          </p:cNvPr>
          <p:cNvSpPr/>
          <p:nvPr/>
        </p:nvSpPr>
        <p:spPr>
          <a:xfrm>
            <a:off x="9631680" y="543281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88414DC-D52A-4873-F62B-559AEFC699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2173" y="2179332"/>
            <a:ext cx="491259" cy="48123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FCC788D-B9B9-BE26-2468-0BF5E945D3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4741" y="4291596"/>
            <a:ext cx="491259" cy="48123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4A594BC-CB65-0FF6-723F-9C92D51C4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1413" y="2206764"/>
            <a:ext cx="491259" cy="48123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9D9E3417-8CCB-AB04-4623-E01A6B438A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8845" y="4291596"/>
            <a:ext cx="491259" cy="48123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D3448E6-A775-82FD-5596-F4E9591F26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4230" y="3325298"/>
            <a:ext cx="482938" cy="48293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E8DBB2A-9970-7A77-F461-2828D766AF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8619" y="3297319"/>
            <a:ext cx="482938" cy="48293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E3EC3C46-52B2-6784-B48E-42F4605EAB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763" y="5391295"/>
            <a:ext cx="482938" cy="48293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F6D8C24-45F7-8576-8680-AE45186E52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99299" y="5391295"/>
            <a:ext cx="482938" cy="48293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0C828D8-6E9F-BCAD-1823-80BBE91F93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6190" y="2066926"/>
            <a:ext cx="1713230" cy="9452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B0F5E06B-9A2F-803F-57A8-8E1026AA19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6970" y="3042286"/>
            <a:ext cx="1713230" cy="9452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3C9390E5-6945-80DF-1E82-41CE627C14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8570" y="4055746"/>
            <a:ext cx="1713230" cy="9452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6D44521-BBE3-1162-B945-13AE2AE3C9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6970" y="5145406"/>
            <a:ext cx="1713230" cy="94523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DFED834-776D-0FEC-2697-EB3CC23D25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2570" y="1975486"/>
            <a:ext cx="1713230" cy="9452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EFEC493-3D5B-95C8-75C8-802B702D19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0970" y="3065146"/>
            <a:ext cx="1713230" cy="94523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56601157-4C77-936A-C79C-B99075839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5430" y="4040506"/>
            <a:ext cx="1713230" cy="94523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C6733F97-4194-27D4-D7C8-749B74BAD6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1450" y="5259706"/>
            <a:ext cx="1713230" cy="9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8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9D5E8B2C-1604-2654-31BF-C5916F9F0B4E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8E6C1D-AE86-7D7E-3CE1-13DC49740FCD}"/>
              </a:ext>
            </a:extLst>
          </p:cNvPr>
          <p:cNvSpPr txBox="1"/>
          <p:nvPr/>
        </p:nvSpPr>
        <p:spPr>
          <a:xfrm>
            <a:off x="1025236" y="263236"/>
            <a:ext cx="4288353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4000" b="1">
                <a:solidFill>
                  <a:srgbClr val="009A71"/>
                </a:solidFill>
              </a:rPr>
              <a:t>ドモルガンの法則</a:t>
            </a:r>
            <a:endParaRPr kumimoji="1" lang="ja-JP" altLang="en-US" sz="4000" b="1">
              <a:solidFill>
                <a:srgbClr val="009A7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E647415-6A04-BFFB-19F2-E3BA1A04A4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27"/>
          <a:stretch/>
        </p:blipFill>
        <p:spPr>
          <a:xfrm>
            <a:off x="8443609" y="1279186"/>
            <a:ext cx="2840476" cy="36040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10D3860-44A5-7429-09AF-60D215EA9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747" y="4922540"/>
            <a:ext cx="2616200" cy="279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717766F-8507-4518-C8BF-6EEDFF1D6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5747" y="5259693"/>
            <a:ext cx="2616200" cy="28243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566FE0B-9477-54B0-8828-24BC3561A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2776" y="2067879"/>
            <a:ext cx="4628339" cy="192557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9334BC7-F1FA-A143-DF13-394F369C6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2308" y="4419919"/>
            <a:ext cx="5395321" cy="50262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1F87596-CE23-78B3-F2C4-5C1C02B13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2308" y="4989942"/>
            <a:ext cx="4628339" cy="50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95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E1F7E-CFF3-FA63-1E03-A3F9D5AA4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A702DE-8648-18AC-DA56-B05DA21E4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557" y="1976529"/>
            <a:ext cx="4216400" cy="1790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5D74700-9DB8-DF87-7EF2-4BB5CA3D2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557" y="4056628"/>
            <a:ext cx="4216400" cy="1790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29C403-0EB8-5117-C679-16AEB33AC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302" y="1976529"/>
            <a:ext cx="4216400" cy="179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2E2B7AF-EE0D-86C7-F8C6-4195858CC3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302" y="4056628"/>
            <a:ext cx="4216400" cy="179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147DD76-8034-1E7B-289F-25301C446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8436" y="229915"/>
            <a:ext cx="4592735" cy="117978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3C34A30-EAE6-0CC7-1415-F07EB3543EC0}"/>
              </a:ext>
            </a:extLst>
          </p:cNvPr>
          <p:cNvSpPr/>
          <p:nvPr/>
        </p:nvSpPr>
        <p:spPr>
          <a:xfrm>
            <a:off x="1783080" y="2240280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BFA9D03-F695-52F0-F56C-8B4D5DADE3BB}"/>
              </a:ext>
            </a:extLst>
          </p:cNvPr>
          <p:cNvSpPr/>
          <p:nvPr/>
        </p:nvSpPr>
        <p:spPr>
          <a:xfrm>
            <a:off x="4267200" y="328397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2018E7-1061-E9AD-ADBE-8DE2DA2E41C2}"/>
              </a:ext>
            </a:extLst>
          </p:cNvPr>
          <p:cNvSpPr/>
          <p:nvPr/>
        </p:nvSpPr>
        <p:spPr>
          <a:xfrm>
            <a:off x="1813560" y="4312920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22AFB3-F137-AEF3-F290-D7D1306DA0D4}"/>
              </a:ext>
            </a:extLst>
          </p:cNvPr>
          <p:cNvSpPr/>
          <p:nvPr/>
        </p:nvSpPr>
        <p:spPr>
          <a:xfrm>
            <a:off x="4267200" y="5390128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DD646E2-8802-DEEB-3291-B8C1EAFAA084}"/>
              </a:ext>
            </a:extLst>
          </p:cNvPr>
          <p:cNvSpPr/>
          <p:nvPr/>
        </p:nvSpPr>
        <p:spPr>
          <a:xfrm>
            <a:off x="7086600" y="221717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C080123-1DE3-8896-04EC-B4D4984B0D8C}"/>
              </a:ext>
            </a:extLst>
          </p:cNvPr>
          <p:cNvSpPr/>
          <p:nvPr/>
        </p:nvSpPr>
        <p:spPr>
          <a:xfrm>
            <a:off x="9570720" y="332969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855B08E-740F-4E4A-F98E-38FF4A4B63B4}"/>
              </a:ext>
            </a:extLst>
          </p:cNvPr>
          <p:cNvSpPr/>
          <p:nvPr/>
        </p:nvSpPr>
        <p:spPr>
          <a:xfrm>
            <a:off x="7193280" y="432029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2AFE5E-2CD7-BB96-0C75-69F1DA78A643}"/>
              </a:ext>
            </a:extLst>
          </p:cNvPr>
          <p:cNvSpPr/>
          <p:nvPr/>
        </p:nvSpPr>
        <p:spPr>
          <a:xfrm>
            <a:off x="9631680" y="5432813"/>
            <a:ext cx="51816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E7A8719-21EF-7E8E-3939-CB5A20CBD3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2173" y="2179332"/>
            <a:ext cx="491259" cy="48123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DBD8837-8C96-CF96-72B0-4C1FAF7069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4741" y="4291596"/>
            <a:ext cx="491259" cy="48123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3BD9326-2886-4903-AC78-5FAF29A77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1413" y="2206764"/>
            <a:ext cx="491259" cy="48123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9128E2B7-C23E-5F9A-515F-A91A0750B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8845" y="4291596"/>
            <a:ext cx="491259" cy="48123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A31250B-AFC3-1F99-A66A-ABAAF8C112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4230" y="3325298"/>
            <a:ext cx="482938" cy="48293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33C6699-F3C9-013B-BD75-568D61273F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8619" y="3297319"/>
            <a:ext cx="482938" cy="48293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606CA9F-A9C0-0FF6-F4A4-5B51644B31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763" y="5391295"/>
            <a:ext cx="482938" cy="48293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924E36F-8266-DEE8-81D8-8A42C19D47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99299" y="5391295"/>
            <a:ext cx="482938" cy="48293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6421C5B-3F05-0B81-C8BC-1F071668A4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6190" y="2066926"/>
            <a:ext cx="1713230" cy="9452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A00DB91-786F-C6B9-278C-0A53286151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6970" y="3042286"/>
            <a:ext cx="1713230" cy="9452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A97F4787-14C6-58A5-0841-3C129DF683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8570" y="4055746"/>
            <a:ext cx="1713230" cy="9452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39FB9D6-1D3B-C7D3-D6B7-63E25A302F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6970" y="5145406"/>
            <a:ext cx="1713230" cy="94523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787C6E5-6096-EFD3-8EDB-5F996E8E02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2570" y="1975486"/>
            <a:ext cx="1713230" cy="9452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C9BECEA-CABA-A4EF-B37A-F7AD768604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0970" y="3065146"/>
            <a:ext cx="1713230" cy="94523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5E1B5F0C-1E43-5AF9-0221-835C0A746A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5430" y="4040506"/>
            <a:ext cx="1713230" cy="94523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5D6AFDA-D3E5-A728-1474-05ECCE7CED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1450" y="5259706"/>
            <a:ext cx="1713230" cy="9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5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33E8C8-7777-373B-972D-66879E3D0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401" y="1017881"/>
            <a:ext cx="4465198" cy="7942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F4CEC4-A778-5052-E16D-B894834261DD}"/>
              </a:ext>
            </a:extLst>
          </p:cNvPr>
          <p:cNvSpPr txBox="1"/>
          <p:nvPr/>
        </p:nvSpPr>
        <p:spPr>
          <a:xfrm>
            <a:off x="1423086" y="2425950"/>
            <a:ext cx="1001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私がお付き合いする条件は、</a:t>
            </a:r>
            <a:endParaRPr kumimoji="1" lang="en-US" altLang="ja-JP" sz="3600" dirty="0"/>
          </a:p>
          <a:p>
            <a:r>
              <a:rPr lang="ja-JP" altLang="en-US" sz="3600"/>
              <a:t>「</a:t>
            </a:r>
            <a:r>
              <a:rPr lang="ja-JP" altLang="en-US" sz="3600" b="1">
                <a:solidFill>
                  <a:srgbClr val="C00000"/>
                </a:solidFill>
              </a:rPr>
              <a:t>身長</a:t>
            </a:r>
            <a:r>
              <a:rPr lang="en-US" altLang="ja-JP" sz="3600" b="1" dirty="0">
                <a:solidFill>
                  <a:srgbClr val="C00000"/>
                </a:solidFill>
              </a:rPr>
              <a:t>180</a:t>
            </a:r>
            <a:r>
              <a:rPr lang="ja-JP" altLang="en-US" sz="3600" b="1">
                <a:solidFill>
                  <a:srgbClr val="C00000"/>
                </a:solidFill>
              </a:rPr>
              <a:t>以上</a:t>
            </a:r>
            <a:r>
              <a:rPr lang="ja-JP" altLang="en-US" sz="3600"/>
              <a:t>かつ</a:t>
            </a:r>
            <a:r>
              <a:rPr lang="ja-JP" altLang="en-US" sz="3600" b="1">
                <a:solidFill>
                  <a:srgbClr val="007FBA"/>
                </a:solidFill>
              </a:rPr>
              <a:t>年収</a:t>
            </a:r>
            <a:r>
              <a:rPr lang="en-US" altLang="ja-JP" sz="3600" b="1" dirty="0">
                <a:solidFill>
                  <a:srgbClr val="007FBA"/>
                </a:solidFill>
              </a:rPr>
              <a:t>1</a:t>
            </a:r>
            <a:r>
              <a:rPr lang="ja-JP" altLang="en-US" sz="3600" b="1">
                <a:solidFill>
                  <a:srgbClr val="007FBA"/>
                </a:solidFill>
              </a:rPr>
              <a:t>億以上</a:t>
            </a:r>
            <a:r>
              <a:rPr lang="ja-JP" altLang="en-US" sz="3600"/>
              <a:t>」の人である。</a:t>
            </a:r>
            <a:endParaRPr kumimoji="1" lang="ja-JP" altLang="en-US" sz="36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B3BC54-B4C8-D7BA-2E55-17D46011D214}"/>
              </a:ext>
            </a:extLst>
          </p:cNvPr>
          <p:cNvSpPr txBox="1"/>
          <p:nvPr/>
        </p:nvSpPr>
        <p:spPr>
          <a:xfrm>
            <a:off x="1423086" y="4432537"/>
            <a:ext cx="104759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私がお付き合いしない人は、</a:t>
            </a:r>
            <a:endParaRPr kumimoji="1" lang="en-US" altLang="ja-JP" sz="3600" dirty="0"/>
          </a:p>
          <a:p>
            <a:r>
              <a:rPr lang="ja-JP" altLang="en-US" sz="3600"/>
              <a:t>「</a:t>
            </a:r>
            <a:r>
              <a:rPr lang="ja-JP" altLang="en-US" sz="3600" b="1">
                <a:solidFill>
                  <a:srgbClr val="C00000"/>
                </a:solidFill>
              </a:rPr>
              <a:t>身長</a:t>
            </a:r>
            <a:r>
              <a:rPr lang="en-US" altLang="ja-JP" sz="3600" b="1" dirty="0">
                <a:solidFill>
                  <a:srgbClr val="C00000"/>
                </a:solidFill>
              </a:rPr>
              <a:t>180</a:t>
            </a:r>
            <a:r>
              <a:rPr lang="ja-JP" altLang="en-US" sz="3600" b="1">
                <a:solidFill>
                  <a:srgbClr val="C00000"/>
                </a:solidFill>
              </a:rPr>
              <a:t>未満</a:t>
            </a:r>
            <a:r>
              <a:rPr lang="ja-JP" altLang="en-US" sz="3600"/>
              <a:t>の人」または「</a:t>
            </a:r>
            <a:r>
              <a:rPr lang="ja-JP" altLang="en-US" sz="3600" b="1">
                <a:solidFill>
                  <a:srgbClr val="007FBA"/>
                </a:solidFill>
              </a:rPr>
              <a:t>年収</a:t>
            </a:r>
            <a:r>
              <a:rPr lang="en-US" altLang="ja-JP" sz="3600" b="1" dirty="0">
                <a:solidFill>
                  <a:srgbClr val="007FBA"/>
                </a:solidFill>
              </a:rPr>
              <a:t>1</a:t>
            </a:r>
            <a:r>
              <a:rPr lang="ja-JP" altLang="en-US" sz="3600" b="1">
                <a:solidFill>
                  <a:srgbClr val="007FBA"/>
                </a:solidFill>
              </a:rPr>
              <a:t>億未満</a:t>
            </a:r>
            <a:r>
              <a:rPr lang="ja-JP" altLang="en-US" sz="3600"/>
              <a:t>の人」</a:t>
            </a:r>
            <a:endParaRPr kumimoji="1" lang="ja-JP" altLang="en-US" sz="3600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403E4E83-571A-14A4-A2BB-A5A1279F7DDE}"/>
              </a:ext>
            </a:extLst>
          </p:cNvPr>
          <p:cNvCxnSpPr>
            <a:cxnSpLocks/>
          </p:cNvCxnSpPr>
          <p:nvPr/>
        </p:nvCxnSpPr>
        <p:spPr>
          <a:xfrm>
            <a:off x="3894223" y="1107209"/>
            <a:ext cx="17307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43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AEE830-BDFE-BCBE-8515-CE00A778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401" y="1055451"/>
            <a:ext cx="4465197" cy="74056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FEF18A-A43F-8034-1DEE-79ED33A72391}"/>
              </a:ext>
            </a:extLst>
          </p:cNvPr>
          <p:cNvSpPr txBox="1"/>
          <p:nvPr/>
        </p:nvSpPr>
        <p:spPr>
          <a:xfrm>
            <a:off x="1439694" y="2356819"/>
            <a:ext cx="89562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私が好きじゃないのは、</a:t>
            </a:r>
            <a:endParaRPr kumimoji="1" lang="en-US" altLang="ja-JP" sz="3600" dirty="0"/>
          </a:p>
          <a:p>
            <a:r>
              <a:rPr lang="ja-JP" altLang="en-US" sz="3600"/>
              <a:t>「</a:t>
            </a:r>
            <a:r>
              <a:rPr lang="ja-JP" altLang="en-US" sz="3600" b="1">
                <a:solidFill>
                  <a:srgbClr val="C00000"/>
                </a:solidFill>
              </a:rPr>
              <a:t>浮気する人</a:t>
            </a:r>
            <a:r>
              <a:rPr lang="ja-JP" altLang="en-US" sz="3600"/>
              <a:t>または</a:t>
            </a:r>
            <a:r>
              <a:rPr lang="ja-JP" altLang="en-US" sz="3600" b="1">
                <a:solidFill>
                  <a:srgbClr val="007FBA"/>
                </a:solidFill>
              </a:rPr>
              <a:t>嘘つきな人</a:t>
            </a:r>
            <a:r>
              <a:rPr lang="ja-JP" altLang="en-US" sz="3600"/>
              <a:t>」である。</a:t>
            </a:r>
            <a:endParaRPr kumimoji="1" lang="ja-JP" altLang="en-US" sz="36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1A9ADC-01CB-1211-1839-9DAE7C5BE01C}"/>
              </a:ext>
            </a:extLst>
          </p:cNvPr>
          <p:cNvSpPr txBox="1"/>
          <p:nvPr/>
        </p:nvSpPr>
        <p:spPr>
          <a:xfrm>
            <a:off x="1459149" y="4166164"/>
            <a:ext cx="10341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私が好きなのは、</a:t>
            </a:r>
            <a:endParaRPr kumimoji="1" lang="en-US" altLang="ja-JP" sz="3600" dirty="0"/>
          </a:p>
          <a:p>
            <a:r>
              <a:rPr lang="ja-JP" altLang="en-US" sz="3600"/>
              <a:t>「</a:t>
            </a:r>
            <a:r>
              <a:rPr lang="ja-JP" altLang="en-US" sz="3600" b="1">
                <a:solidFill>
                  <a:srgbClr val="C00000"/>
                </a:solidFill>
              </a:rPr>
              <a:t>浮気しない人</a:t>
            </a:r>
            <a:r>
              <a:rPr lang="ja-JP" altLang="en-US" sz="3600"/>
              <a:t>」かつ「</a:t>
            </a:r>
            <a:r>
              <a:rPr lang="ja-JP" altLang="en-US" sz="3600" b="1">
                <a:solidFill>
                  <a:srgbClr val="007FBA"/>
                </a:solidFill>
              </a:rPr>
              <a:t>嘘つかない人</a:t>
            </a:r>
            <a:r>
              <a:rPr lang="ja-JP" altLang="en-US" sz="3600"/>
              <a:t>」である。</a:t>
            </a:r>
            <a:endParaRPr kumimoji="1" lang="ja-JP" altLang="en-US" sz="360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F7B7D81-B436-97CF-017E-BB8EEB27F8D5}"/>
              </a:ext>
            </a:extLst>
          </p:cNvPr>
          <p:cNvCxnSpPr>
            <a:cxnSpLocks/>
          </p:cNvCxnSpPr>
          <p:nvPr/>
        </p:nvCxnSpPr>
        <p:spPr>
          <a:xfrm>
            <a:off x="3894223" y="1127757"/>
            <a:ext cx="17307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83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0025A9-1465-8C27-426D-B0C9EC565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86" y="483950"/>
            <a:ext cx="11078183" cy="129638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0AE9423-95DB-624B-284C-E712AD077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960" y="2112523"/>
            <a:ext cx="3581400" cy="609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256018E-7A8A-0494-2863-BEF145097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960" y="4296579"/>
            <a:ext cx="3619500" cy="635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BAB7FC2-B0E9-A45E-42C4-1D9649906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104" y="5221107"/>
            <a:ext cx="2730500" cy="622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9C27D9-8861-1262-D1D6-B0C026A49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5227" y="5162076"/>
            <a:ext cx="1562100" cy="558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52EB36-B1A3-04AB-90BB-3FC77CFC32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6176" y="5159744"/>
            <a:ext cx="3111500" cy="609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4DDBFFC-4AEA-C25E-5C4E-F72F69BF68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4104" y="3117850"/>
            <a:ext cx="2730500" cy="622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1227635-9412-0D91-C9FD-424325D792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5227" y="3117850"/>
            <a:ext cx="1562100" cy="5842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ADA7868-C7AF-C318-F968-D323528022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6176" y="3117850"/>
            <a:ext cx="30861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7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7E7B50-6FB7-8714-59E8-422857BA9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48518"/>
            <a:ext cx="11151233" cy="13064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8456126-0107-BE95-84C1-92A4DBFA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13" y="2854110"/>
            <a:ext cx="3556000" cy="62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721F2AB-9E29-80A7-54CA-9EAAAAF48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613" y="4603210"/>
            <a:ext cx="3581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2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25DD6AA-B9B5-1DC9-2A33-8058EE5AA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59" y="353574"/>
            <a:ext cx="11151233" cy="13064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F42B65-806F-1D5C-879E-58D3A20CB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158" y="1750707"/>
            <a:ext cx="3556000" cy="622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B35732D-533E-C59C-0640-1449FB56D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158" y="3980640"/>
            <a:ext cx="3581400" cy="647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43A6682-D7B7-9BD7-E6D0-343F2A8DB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858" y="2747522"/>
            <a:ext cx="29083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19C929D-B232-1896-793A-7EF56FCD0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2925" y="2732118"/>
            <a:ext cx="16637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48CB448-DBBB-D961-3686-945B59072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8542" y="2693208"/>
            <a:ext cx="3276600" cy="596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A548DBE-E4FB-BC2C-6E84-CDBAE3DFC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9558" y="4977455"/>
            <a:ext cx="2895600" cy="635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5CE1F97-7412-8B82-B85D-BA25939831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0558" y="4972458"/>
            <a:ext cx="1651000" cy="533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A93A9C4-7DB5-928A-A6E3-03B98B7225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48542" y="5011368"/>
            <a:ext cx="32893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54E377-8559-96DF-60F5-159A27931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26" y="264804"/>
            <a:ext cx="11681661" cy="21865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FDCF5BF-EEA4-7C9E-FD0F-10ABE2616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104" y="2538371"/>
            <a:ext cx="1155700" cy="6731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20B1A54-BBD9-D9E1-5A51-EAD234908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104" y="3574290"/>
            <a:ext cx="1917700" cy="62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1B69130-32BE-025D-F115-7770E24A71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104" y="5374662"/>
            <a:ext cx="19304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1103A64-DCB5-FF64-9782-D77AC463E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5500" y="2620652"/>
            <a:ext cx="800100" cy="469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AF73EAF-C5A2-FA62-E2EE-E1DE1E94B5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3296" y="2620652"/>
            <a:ext cx="2705100" cy="520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E0C3BEE-FA71-41A5-2C7D-870DCAEC90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1846" y="4475800"/>
            <a:ext cx="2882900" cy="558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A5E323A-36F4-0985-D339-CE9A31278F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600" y="3627738"/>
            <a:ext cx="3492500" cy="50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982A354-066E-B5AF-CF00-8D6F5A85CA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3296" y="5305898"/>
            <a:ext cx="1625600" cy="50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9C2340A-40AE-C8B8-723A-3BF78481A4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5796" y="6085196"/>
            <a:ext cx="3454400" cy="508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53F34AD-C6BC-247D-85E6-4228064D3B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152" y="2495281"/>
            <a:ext cx="4940300" cy="382270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A02DD3F-A6A8-9719-5DD0-544E816EA292}"/>
              </a:ext>
            </a:extLst>
          </p:cNvPr>
          <p:cNvSpPr/>
          <p:nvPr/>
        </p:nvSpPr>
        <p:spPr>
          <a:xfrm>
            <a:off x="2410691" y="4025735"/>
            <a:ext cx="712519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5445688-B96F-4122-8DC4-6AE87ABDAF9F}"/>
              </a:ext>
            </a:extLst>
          </p:cNvPr>
          <p:cNvSpPr/>
          <p:nvPr/>
        </p:nvSpPr>
        <p:spPr>
          <a:xfrm>
            <a:off x="1080655" y="4096987"/>
            <a:ext cx="985651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D8FD6EF-E4FE-FFC5-BF7F-303166CE27BF}"/>
              </a:ext>
            </a:extLst>
          </p:cNvPr>
          <p:cNvSpPr/>
          <p:nvPr/>
        </p:nvSpPr>
        <p:spPr>
          <a:xfrm>
            <a:off x="3645725" y="4085111"/>
            <a:ext cx="712519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B681D1A-7FB9-1831-E30D-49FA091754D5}"/>
              </a:ext>
            </a:extLst>
          </p:cNvPr>
          <p:cNvSpPr/>
          <p:nvPr/>
        </p:nvSpPr>
        <p:spPr>
          <a:xfrm>
            <a:off x="2410692" y="5676404"/>
            <a:ext cx="712519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0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FD73429-B0AB-5C6B-CB49-A5B219316E0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0070B2-0070-A336-5A1A-CAEE849705D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22E05A-BF7F-A7B5-A707-0CC2CD58F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509916"/>
            <a:ext cx="11324124" cy="2654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4D05B7F-FC28-C6B3-C51F-A38CD4C1D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407" y="4699151"/>
            <a:ext cx="1193800" cy="622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471E05-C268-64C5-F4F7-E04CB8245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261" y="4686451"/>
            <a:ext cx="1930400" cy="635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672B373-8B19-541B-30B5-E7173D78E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814" y="4730901"/>
            <a:ext cx="1943100" cy="558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5CB5040-22C4-C715-A59A-BAFE1F9FA7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3067" y="4654701"/>
            <a:ext cx="19304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36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23C1164-32FD-9A6A-6BD7-3A31DE87CB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7353"/>
          <a:stretch/>
        </p:blipFill>
        <p:spPr>
          <a:xfrm>
            <a:off x="234830" y="268043"/>
            <a:ext cx="11324124" cy="13974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FDF816A-E22A-3EDC-709F-A445010F0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206" y="1951253"/>
            <a:ext cx="1193800" cy="62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F83D26-93CC-E831-557A-3144DF8D7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206" y="2859356"/>
            <a:ext cx="1930400" cy="635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3194282-542C-30CB-10B9-B927C3D87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708" y="4408862"/>
            <a:ext cx="19431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7B140CD-5FC0-BB33-A1B4-090F5BF068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5206" y="5247168"/>
            <a:ext cx="1930400" cy="635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5233157-E280-0736-6DE4-DE8B24BDCB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947" y="1703603"/>
            <a:ext cx="2768600" cy="1117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7B3E918-03A5-98B0-0530-C2FB1BAE86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57" y="2865218"/>
            <a:ext cx="4864100" cy="3759200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C707C32-7182-DF86-A4A6-426F98FA5477}"/>
              </a:ext>
            </a:extLst>
          </p:cNvPr>
          <p:cNvSpPr/>
          <p:nvPr/>
        </p:nvSpPr>
        <p:spPr>
          <a:xfrm>
            <a:off x="2524028" y="4461236"/>
            <a:ext cx="712519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A3CBD4E-3FD3-56C5-A503-DB6D72CA6AB9}"/>
              </a:ext>
            </a:extLst>
          </p:cNvPr>
          <p:cNvSpPr/>
          <p:nvPr/>
        </p:nvSpPr>
        <p:spPr>
          <a:xfrm>
            <a:off x="1187598" y="4437790"/>
            <a:ext cx="1063233" cy="581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EAC9CE7-2753-1966-70DA-CF323941F28F}"/>
              </a:ext>
            </a:extLst>
          </p:cNvPr>
          <p:cNvSpPr/>
          <p:nvPr/>
        </p:nvSpPr>
        <p:spPr>
          <a:xfrm>
            <a:off x="3766674" y="4461236"/>
            <a:ext cx="712519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55ED735-24FE-AAD9-ED8D-D04DBF6ECCC4}"/>
              </a:ext>
            </a:extLst>
          </p:cNvPr>
          <p:cNvSpPr/>
          <p:nvPr/>
        </p:nvSpPr>
        <p:spPr>
          <a:xfrm>
            <a:off x="2336459" y="5914898"/>
            <a:ext cx="1133572" cy="558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A9BA6B9-F535-5503-BAA3-EBBA527DE0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0312" y="2047282"/>
            <a:ext cx="2781300" cy="5588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AA2A333-4E4A-4EE2-AE96-F13ED78540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5808" y="2869248"/>
            <a:ext cx="1663700" cy="5461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F5A1AA4-BB74-C1DA-5368-2A413AE7C4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0119" y="3574010"/>
            <a:ext cx="1600200" cy="4699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8E3ED57-6A3D-60B1-E8AC-656605042B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9374" y="3600136"/>
            <a:ext cx="1447800" cy="4953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7FB3D0D8-D9B0-A8F1-8DDD-6F25CD0F8B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43908" y="4408862"/>
            <a:ext cx="1625600" cy="4445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E4FF1133-52E1-90DA-96D3-6CEE2B0744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67972" y="4396888"/>
            <a:ext cx="1879600" cy="5207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E330A41-B31F-B0C6-D191-41BA336E538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0119" y="5218314"/>
            <a:ext cx="1612900" cy="5334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44B6533-CEC9-9FFC-6F7F-A47431F665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46333" y="5218314"/>
            <a:ext cx="1930400" cy="5842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FA2251A-49C6-CE4A-B19A-EED81D7010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30119" y="6045950"/>
            <a:ext cx="3073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5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139BF-15E7-2D8A-F3A7-939CE6CE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82945A-12D8-66C1-C0AC-ED5385251D92}"/>
              </a:ext>
            </a:extLst>
          </p:cNvPr>
          <p:cNvSpPr txBox="1"/>
          <p:nvPr/>
        </p:nvSpPr>
        <p:spPr>
          <a:xfrm>
            <a:off x="3655378" y="19758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CE3BF1-6DA1-42C1-A112-4903FCE5F876}"/>
              </a:ext>
            </a:extLst>
          </p:cNvPr>
          <p:cNvSpPr txBox="1"/>
          <p:nvPr/>
        </p:nvSpPr>
        <p:spPr>
          <a:xfrm>
            <a:off x="3033393" y="3186517"/>
            <a:ext cx="6639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ドモルガンの法則を知る。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4029561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501F8-C8E4-5F05-C568-C413EDF5A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0B2EAC9-C3C9-EB11-CED7-613EE216C2D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1F4F3A-CF56-FF89-293D-7DC8B95319F1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265E46-EC0D-4FBD-3E63-6833D8D31FF6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集合と命題「ドモルガンの法則」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F056A4F-FCDC-9FF0-5958-5BDA1253D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66" y="2546432"/>
            <a:ext cx="11518868" cy="20176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C2D6F17-896A-D6BC-A7A7-88EE67FB0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604" y="4719879"/>
            <a:ext cx="3373482" cy="108517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842BD08-8473-BEF8-6FB8-65F447562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776" y="4664460"/>
            <a:ext cx="3434545" cy="9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5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151</Words>
  <Application>Microsoft Macintosh PowerPoint</Application>
  <PresentationFormat>ワイド画面</PresentationFormat>
  <Paragraphs>25</Paragraphs>
  <Slides>15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31</cp:revision>
  <dcterms:created xsi:type="dcterms:W3CDTF">2024-12-21T06:28:55Z</dcterms:created>
  <dcterms:modified xsi:type="dcterms:W3CDTF">2025-03-25T01:15:26Z</dcterms:modified>
</cp:coreProperties>
</file>