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8" r:id="rId2"/>
    <p:sldId id="271" r:id="rId3"/>
    <p:sldId id="292" r:id="rId4"/>
    <p:sldId id="294" r:id="rId5"/>
    <p:sldId id="295" r:id="rId6"/>
    <p:sldId id="296" r:id="rId7"/>
    <p:sldId id="290" r:id="rId8"/>
    <p:sldId id="300" r:id="rId9"/>
    <p:sldId id="301" r:id="rId10"/>
    <p:sldId id="299" r:id="rId11"/>
    <p:sldId id="303" r:id="rId12"/>
    <p:sldId id="302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71"/>
    <a:srgbClr val="C0445F"/>
    <a:srgbClr val="E83ECD"/>
    <a:srgbClr val="FE00FA"/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9275"/>
    <p:restoredTop sz="77305"/>
  </p:normalViewPr>
  <p:slideViewPr>
    <p:cSldViewPr snapToGrid="0">
      <p:cViewPr varScale="1">
        <p:scale>
          <a:sx n="92" d="100"/>
          <a:sy n="92" d="100"/>
        </p:scale>
        <p:origin x="2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A8491-3B0A-E958-0274-FFEAAABB5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65D7D5B-5491-F486-4953-85AA2D8565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C665E3E-9301-ED6D-8D74-035A178F73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B7977B6-6301-3659-5236-C95BE50756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1720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集合と命題「補集合」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EB383BB-E69F-E975-A06B-1E2B0FC52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2722418"/>
            <a:ext cx="11163306" cy="202969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7944DD0-E681-764E-6B98-5D4BE6EF95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1740" y="5103188"/>
            <a:ext cx="2123515" cy="99281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DC5F1FB-6562-6E56-6691-1C0A8D42E3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6767" y="5104294"/>
            <a:ext cx="3331115" cy="99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533352" y="160707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1953933" y="2780786"/>
            <a:ext cx="9129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補集合　ベン図を用いて考える。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D7A0ED5-0E2B-E4CE-EBE9-D7BD6DC8D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5597" y="3768435"/>
            <a:ext cx="3120806" cy="238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>
            <a:extLst>
              <a:ext uri="{FF2B5EF4-FFF2-40B4-BE49-F238E27FC236}">
                <a16:creationId xmlns:a16="http://schemas.microsoft.com/office/drawing/2014/main" id="{9D5E8B2C-1604-2654-31BF-C5916F9F0B4E}"/>
              </a:ext>
            </a:extLst>
          </p:cNvPr>
          <p:cNvSpPr/>
          <p:nvPr/>
        </p:nvSpPr>
        <p:spPr>
          <a:xfrm>
            <a:off x="374073" y="581891"/>
            <a:ext cx="11443854" cy="6012873"/>
          </a:xfrm>
          <a:prstGeom prst="roundRect">
            <a:avLst>
              <a:gd name="adj" fmla="val 7681"/>
            </a:avLst>
          </a:prstGeom>
          <a:noFill/>
          <a:ln w="57150">
            <a:solidFill>
              <a:srgbClr val="009A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38E6C1D-AE86-7D7E-3CE1-13DC49740FCD}"/>
              </a:ext>
            </a:extLst>
          </p:cNvPr>
          <p:cNvSpPr txBox="1"/>
          <p:nvPr/>
        </p:nvSpPr>
        <p:spPr>
          <a:xfrm>
            <a:off x="1025236" y="263236"/>
            <a:ext cx="1723549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rgbClr val="009A71"/>
                </a:solidFill>
              </a:rPr>
              <a:t>補集合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6FEF526-B37A-698D-E56B-98E39C134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36" y="1622286"/>
            <a:ext cx="9813585" cy="55287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B60A941-10FB-2A08-514F-7CD77B8914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6651" y="2341419"/>
            <a:ext cx="3277391" cy="259931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D3D2B43-B0C0-F502-84F1-15035F5597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236" y="2578248"/>
            <a:ext cx="6104745" cy="127461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C25FC40-D1FD-212C-1A3A-7F1F26EFA7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235" y="4465928"/>
            <a:ext cx="5804657" cy="70788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361D9A3-0635-5B53-BF63-87696EA07223}"/>
              </a:ext>
            </a:extLst>
          </p:cNvPr>
          <p:cNvSpPr txBox="1"/>
          <p:nvPr/>
        </p:nvSpPr>
        <p:spPr>
          <a:xfrm>
            <a:off x="4911875" y="5259384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>
                <a:solidFill>
                  <a:srgbClr val="009A71"/>
                </a:solidFill>
              </a:rPr>
              <a:t>読み方：エイ・バー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2216C28-3A83-688E-AE08-3D47259C1844}"/>
              </a:ext>
            </a:extLst>
          </p:cNvPr>
          <p:cNvSpPr txBox="1"/>
          <p:nvPr/>
        </p:nvSpPr>
        <p:spPr>
          <a:xfrm>
            <a:off x="4530436" y="5786876"/>
            <a:ext cx="41286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altLang="ja-JP" sz="2400" dirty="0" err="1">
                <a:solidFill>
                  <a:srgbClr val="009A71"/>
                </a:solidFill>
              </a:rPr>
              <a:t>The</a:t>
            </a:r>
            <a:r>
              <a:rPr lang="pt-PT" altLang="ja-JP" sz="2400" dirty="0">
                <a:solidFill>
                  <a:srgbClr val="009A71"/>
                </a:solidFill>
              </a:rPr>
              <a:t> </a:t>
            </a:r>
            <a:r>
              <a:rPr lang="pt-PT" altLang="ja-JP" sz="2400" dirty="0" err="1">
                <a:solidFill>
                  <a:srgbClr val="009A71"/>
                </a:solidFill>
              </a:rPr>
              <a:t>complement</a:t>
            </a:r>
            <a:r>
              <a:rPr lang="pt-PT" altLang="ja-JP" sz="2400" dirty="0">
                <a:solidFill>
                  <a:srgbClr val="009A71"/>
                </a:solidFill>
              </a:rPr>
              <a:t> </a:t>
            </a:r>
            <a:r>
              <a:rPr lang="pt-PT" altLang="ja-JP" sz="2400" dirty="0" err="1">
                <a:solidFill>
                  <a:srgbClr val="009A71"/>
                </a:solidFill>
              </a:rPr>
              <a:t>of</a:t>
            </a:r>
            <a:r>
              <a:rPr lang="pt-PT" altLang="ja-JP" sz="2400" dirty="0">
                <a:solidFill>
                  <a:srgbClr val="009A71"/>
                </a:solidFill>
              </a:rPr>
              <a:t> set A</a:t>
            </a:r>
            <a:endParaRPr lang="ja-JP" altLang="en-US" sz="2400">
              <a:solidFill>
                <a:srgbClr val="009A7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E054F94-AED5-942C-0F02-90B776AE5412}"/>
                  </a:ext>
                </a:extLst>
              </p:cNvPr>
              <p:cNvSpPr txBox="1"/>
              <p:nvPr/>
            </p:nvSpPr>
            <p:spPr>
              <a:xfrm>
                <a:off x="8636760" y="5660556"/>
                <a:ext cx="688586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4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kumimoji="1" lang="en-US" altLang="ja-JP" sz="4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kumimoji="1" lang="ja-JP" altLang="en-US"/>
              </a:p>
            </p:txBody>
          </p:sp>
        </mc:Choice>
        <mc:Fallback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E054F94-AED5-942C-0F02-90B776AE5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6760" y="5660556"/>
                <a:ext cx="688586" cy="615553"/>
              </a:xfrm>
              <a:prstGeom prst="rect">
                <a:avLst/>
              </a:prstGeom>
              <a:blipFill>
                <a:blip r:embed="rId7"/>
                <a:stretch>
                  <a:fillRect l="-14545" b="-4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409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6622DCCC-B01A-B881-4BA9-3F80BA33C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407" y="117236"/>
            <a:ext cx="10635561" cy="208843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002DE30-AB75-6293-E9AF-45CDF180E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736" y="2299854"/>
            <a:ext cx="5410200" cy="4152900"/>
          </a:xfrm>
          <a:prstGeom prst="rect">
            <a:avLst/>
          </a:prstGeom>
        </p:spPr>
      </p:pic>
      <p:sp>
        <p:nvSpPr>
          <p:cNvPr id="3" name="角丸四角形 2">
            <a:extLst>
              <a:ext uri="{FF2B5EF4-FFF2-40B4-BE49-F238E27FC236}">
                <a16:creationId xmlns:a16="http://schemas.microsoft.com/office/drawing/2014/main" id="{AA52DEB0-1112-6E42-110F-B28BBD86E633}"/>
              </a:ext>
            </a:extLst>
          </p:cNvPr>
          <p:cNvSpPr/>
          <p:nvPr/>
        </p:nvSpPr>
        <p:spPr>
          <a:xfrm>
            <a:off x="3683607" y="1052946"/>
            <a:ext cx="379826" cy="537806"/>
          </a:xfrm>
          <a:prstGeom prst="roundRect">
            <a:avLst>
              <a:gd name="adj" fmla="val 44667"/>
            </a:avLst>
          </a:prstGeom>
          <a:solidFill>
            <a:srgbClr val="C0445F">
              <a:alpha val="3073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角丸四角形 3">
            <a:extLst>
              <a:ext uri="{FF2B5EF4-FFF2-40B4-BE49-F238E27FC236}">
                <a16:creationId xmlns:a16="http://schemas.microsoft.com/office/drawing/2014/main" id="{D2819D8A-C510-3D6A-6C03-0F5C0AF0D18D}"/>
              </a:ext>
            </a:extLst>
          </p:cNvPr>
          <p:cNvSpPr/>
          <p:nvPr/>
        </p:nvSpPr>
        <p:spPr>
          <a:xfrm>
            <a:off x="7115483" y="1052946"/>
            <a:ext cx="379826" cy="537806"/>
          </a:xfrm>
          <a:prstGeom prst="roundRect">
            <a:avLst>
              <a:gd name="adj" fmla="val 44667"/>
            </a:avLst>
          </a:prstGeom>
          <a:solidFill>
            <a:srgbClr val="C0445F">
              <a:alpha val="3073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 5">
            <a:extLst>
              <a:ext uri="{FF2B5EF4-FFF2-40B4-BE49-F238E27FC236}">
                <a16:creationId xmlns:a16="http://schemas.microsoft.com/office/drawing/2014/main" id="{715470A0-CEC2-E4B2-E375-610296C0E5E3}"/>
              </a:ext>
            </a:extLst>
          </p:cNvPr>
          <p:cNvSpPr/>
          <p:nvPr/>
        </p:nvSpPr>
        <p:spPr>
          <a:xfrm>
            <a:off x="7622348" y="1052946"/>
            <a:ext cx="379826" cy="537806"/>
          </a:xfrm>
          <a:prstGeom prst="roundRect">
            <a:avLst>
              <a:gd name="adj" fmla="val 44667"/>
            </a:avLst>
          </a:prstGeom>
          <a:solidFill>
            <a:srgbClr val="C0445F">
              <a:alpha val="3073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10332CBB-4EAF-A218-5548-A0841EF0ECF0}"/>
              </a:ext>
            </a:extLst>
          </p:cNvPr>
          <p:cNvSpPr/>
          <p:nvPr/>
        </p:nvSpPr>
        <p:spPr>
          <a:xfrm>
            <a:off x="4570298" y="1039092"/>
            <a:ext cx="379826" cy="537806"/>
          </a:xfrm>
          <a:prstGeom prst="roundRect">
            <a:avLst>
              <a:gd name="adj" fmla="val 44667"/>
            </a:avLst>
          </a:prstGeom>
          <a:solidFill>
            <a:srgbClr val="C0445F">
              <a:alpha val="3073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CD78AE6-137D-1A9E-0D00-93B5355F9A63}"/>
              </a:ext>
            </a:extLst>
          </p:cNvPr>
          <p:cNvSpPr/>
          <p:nvPr/>
        </p:nvSpPr>
        <p:spPr>
          <a:xfrm>
            <a:off x="3481542" y="3895344"/>
            <a:ext cx="944154" cy="676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D5CBE5D-D761-9287-2516-967AF8D19A1A}"/>
              </a:ext>
            </a:extLst>
          </p:cNvPr>
          <p:cNvSpPr/>
          <p:nvPr/>
        </p:nvSpPr>
        <p:spPr>
          <a:xfrm>
            <a:off x="2011680" y="3895344"/>
            <a:ext cx="1170432" cy="676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8F1595D-3C61-339C-D4F7-35689141AD28}"/>
              </a:ext>
            </a:extLst>
          </p:cNvPr>
          <p:cNvSpPr/>
          <p:nvPr/>
        </p:nvSpPr>
        <p:spPr>
          <a:xfrm>
            <a:off x="4809744" y="3877056"/>
            <a:ext cx="944154" cy="676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AEDCE95-7215-B827-074E-5FC64773D0E6}"/>
              </a:ext>
            </a:extLst>
          </p:cNvPr>
          <p:cNvSpPr/>
          <p:nvPr/>
        </p:nvSpPr>
        <p:spPr>
          <a:xfrm>
            <a:off x="3364992" y="5650992"/>
            <a:ext cx="944154" cy="676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321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002DE30-AB75-6293-E9AF-45CDF180E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736" y="2299854"/>
            <a:ext cx="5410200" cy="41529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E34603F-A300-1C31-76B3-F1B3FB417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07" y="117236"/>
            <a:ext cx="10635561" cy="2088437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3ED951E1-0F0C-45F4-A54D-FDB7A65ABE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5735" y="2299854"/>
            <a:ext cx="5410201" cy="421511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8DFB74C-62F3-7C30-3184-4104463970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2009" y="4260787"/>
            <a:ext cx="4281959" cy="78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9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002DE30-AB75-6293-E9AF-45CDF180E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736" y="2299854"/>
            <a:ext cx="5410200" cy="41529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2BBC261-807E-090A-C720-831E40DB4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735" y="2299854"/>
            <a:ext cx="5410201" cy="421511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E34603F-A300-1C31-76B3-F1B3FB417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407" y="117236"/>
            <a:ext cx="10635561" cy="208843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8DFB74C-62F3-7C30-3184-4104463970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2009" y="4260787"/>
            <a:ext cx="4281959" cy="78308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91D594E-A9AA-137C-F202-465D102BCE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15736" y="2281566"/>
            <a:ext cx="5410200" cy="422773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D569D7E-A8F9-DFB2-B661-F4526A7103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2009" y="5327332"/>
            <a:ext cx="4446551" cy="85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2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D52F692-D8A5-03D9-FC2C-70E52A032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509824"/>
            <a:ext cx="11137962" cy="267005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845DE2E-5AC4-3CB1-17A6-137C572E9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794" y="4644026"/>
            <a:ext cx="1473838" cy="66172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DC3023E-62B5-79D4-6289-BFF7C5F381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0109" y="4673444"/>
            <a:ext cx="2391228" cy="63164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62D9815-5E15-7ADB-E830-33996E8B97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9332" y="4643366"/>
            <a:ext cx="2451383" cy="66172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88233F3-A8F4-8CE4-E71F-15EDC74A54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5192" y="4623508"/>
            <a:ext cx="2451384" cy="64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412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CB8AB9C-5285-9DCB-FD93-95FAAD0BA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694" y="168106"/>
            <a:ext cx="9894378" cy="237194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7883E76-5918-6A9E-E78D-FDF49A7A6A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755" y="2848543"/>
            <a:ext cx="1213549" cy="54485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88293C3-E6B9-44CB-46AF-014A6B8D09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0146" y="2540046"/>
            <a:ext cx="5156200" cy="39497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C60CDBA-6BE4-D11F-C164-5B26340433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0146" y="2540046"/>
            <a:ext cx="5156200" cy="39497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81827BF8-E9A5-3E60-ED3A-BA42DDE78E9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359"/>
          <a:stretch/>
        </p:blipFill>
        <p:spPr>
          <a:xfrm>
            <a:off x="1627028" y="3773096"/>
            <a:ext cx="3525583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80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CB8AB9C-5285-9DCB-FD93-95FAAD0BA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694" y="168106"/>
            <a:ext cx="9894378" cy="237194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88293C3-E6B9-44CB-46AF-014A6B8D0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0146" y="2540046"/>
            <a:ext cx="5156200" cy="39497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F071B588-5F09-E945-95DD-8B358B51B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8192" y="2972660"/>
            <a:ext cx="2391228" cy="631645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08BA870F-3503-520B-E6D8-BF3F2E391B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0146" y="2540046"/>
            <a:ext cx="5156200" cy="39497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766CEDFF-A7F1-E5C2-08F3-0E42F7CE17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5720" y="3797255"/>
            <a:ext cx="3327400" cy="5207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57F12449-3714-BE1D-EF0B-10A7BF5DD1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8192" y="4661654"/>
            <a:ext cx="2451383" cy="66172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823F3A9D-4CE8-DA08-A6AE-60E978AC31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5720" y="5417445"/>
            <a:ext cx="49403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21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CB8AB9C-5285-9DCB-FD93-95FAAD0BA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694" y="168106"/>
            <a:ext cx="9894378" cy="237194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88293C3-E6B9-44CB-46AF-014A6B8D0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0146" y="2540046"/>
            <a:ext cx="5156200" cy="39497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3C6F25E1-7ECE-4DC9-5029-DCE392F846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2248" y="3105658"/>
            <a:ext cx="2451384" cy="646684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0DD17598-7720-B48B-4078-2556ED8715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0146" y="2540046"/>
            <a:ext cx="5156200" cy="39497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81788145-E016-8870-DB2C-830E90941C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948" y="4345386"/>
            <a:ext cx="54483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87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4E6AD-5CDB-9F80-C951-7D3F274E5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787C0B2-8882-3A02-BF8D-ECCB72BC3417}"/>
              </a:ext>
            </a:extLst>
          </p:cNvPr>
          <p:cNvSpPr txBox="1"/>
          <p:nvPr/>
        </p:nvSpPr>
        <p:spPr>
          <a:xfrm>
            <a:off x="3533352" y="160707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9158392-A41A-14D9-575E-7B3E52D6F641}"/>
              </a:ext>
            </a:extLst>
          </p:cNvPr>
          <p:cNvSpPr txBox="1"/>
          <p:nvPr/>
        </p:nvSpPr>
        <p:spPr>
          <a:xfrm>
            <a:off x="1953933" y="2780786"/>
            <a:ext cx="9129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補集合　ベン図を用いて考える。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B2793D0-C44C-B511-5585-D56322EF7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5597" y="3768435"/>
            <a:ext cx="3120806" cy="238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593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82029-47AE-3753-46DE-3C4D6802E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A4D8D26-DAC5-CA85-DC03-066AB851D20A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F0F32A5-6FF9-EB3D-CA45-B4A66D6A86A2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F77177B-9E44-318B-FCBB-B3E52B30343B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集合と命題「補集合」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F4C8A0F-8A04-DD6D-648F-C3CCD586C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2722418"/>
            <a:ext cx="11163306" cy="202969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1B00EEB-32D8-FCE1-C8DF-3D1BDF077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1740" y="5103188"/>
            <a:ext cx="2123515" cy="99281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298DBE0-1F1E-68AB-DD1A-36E4EA33D8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6767" y="5104294"/>
            <a:ext cx="3331115" cy="99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748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</TotalTime>
  <Words>64</Words>
  <Application>Microsoft Macintosh PowerPoint</Application>
  <PresentationFormat>ワイド画面</PresentationFormat>
  <Paragraphs>16</Paragraphs>
  <Slides>12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7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22</cp:revision>
  <dcterms:created xsi:type="dcterms:W3CDTF">2024-12-21T06:28:55Z</dcterms:created>
  <dcterms:modified xsi:type="dcterms:W3CDTF">2025-03-23T01:14:30Z</dcterms:modified>
</cp:coreProperties>
</file>