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58" r:id="rId2"/>
    <p:sldId id="271" r:id="rId3"/>
    <p:sldId id="291" r:id="rId4"/>
    <p:sldId id="292" r:id="rId5"/>
    <p:sldId id="290" r:id="rId6"/>
    <p:sldId id="294" r:id="rId7"/>
    <p:sldId id="296" r:id="rId8"/>
    <p:sldId id="295" r:id="rId9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0445F"/>
    <a:srgbClr val="009A71"/>
    <a:srgbClr val="E83ECD"/>
    <a:srgbClr val="FE00FA"/>
    <a:srgbClr val="E97095"/>
    <a:srgbClr val="007F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395"/>
    <p:restoredTop sz="77305"/>
  </p:normalViewPr>
  <p:slideViewPr>
    <p:cSldViewPr snapToGrid="0">
      <p:cViewPr varScale="1">
        <p:scale>
          <a:sx n="93" d="100"/>
          <a:sy n="93" d="100"/>
        </p:scale>
        <p:origin x="536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26EB64-EF3A-9941-87D7-A3D07E813637}" type="datetimeFigureOut">
              <a:rPr kumimoji="1" lang="ja-JP" altLang="en-US" smtClean="0"/>
              <a:t>2025/3/22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DBFCEC-38DA-F043-8543-42875FA09DA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2708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DBFCEC-38DA-F043-8543-42875FA09DA8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41257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975B69-7453-5006-4BA9-8F34FC2418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45AE6E13-D801-1692-AC98-6A815FCB80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372D2C4F-9B78-427A-9F15-B153F7101D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D49D753-B89A-96F8-EA40-1EBF5C5D4F7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DBFCEC-38DA-F043-8543-42875FA09DA8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023352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6671BB4-5BB2-5FA1-E9BB-60B70D2FDC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EF29AF21-8FA5-95A7-07AE-CBEE7E5217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0C1FF94-9316-F4AC-207F-6B91A2757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5CA670A-C7E6-92F3-F557-A5BD06272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C3CC887-A33B-FB63-CE57-E64055140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88276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D2650DB-8F48-117A-7012-D81479CA5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609CC56-5B1B-F8B0-4C67-070C87F07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FFFAA80-F59E-3592-4E09-F6BEA66EF3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81CB943-CA16-9CDE-1E08-79FBC80291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890BC59-4962-D915-6575-D132EA35F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2877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1AE7291-B9BE-E99C-CB22-A0B422AB0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4305A1D-418E-F490-29A4-3BB96A741B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848EEF2-E53A-E467-A8C4-268D950E73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7B3CAF1-C44F-7EE5-DA62-E6C417B0C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05DC9CC-E4F9-20DF-87F4-16D4D5A64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4502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1B532F5-F26B-60F7-3731-B252A2A42D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CDB16B6-A50A-1F59-0263-775792FDA5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02ABAE9-03D2-BF7D-1C18-4BC98730EF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74BC4BE-D8B2-8394-76E4-73E08DE6D3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2025/3/22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6372670-612A-7699-B42C-35EA7F155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EC06258-86A4-FFC0-AEFA-77BC78356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72572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CA3C653-F309-863F-564A-03DE53F412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215C219-A2D9-8980-D1DE-B73900583A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047A0E3-FC3D-C0DA-DCB7-5CC3A76EFA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4BBF0DE5-C1C0-7CFA-FFE7-6BF99B347A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10A258B-DC89-6BD9-4717-2617E23D8CD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95F7514A-F627-5FB9-30F1-6A20D0FE5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2025/3/22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1B72A315-E11C-B7C1-705E-033A5DC39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B3800B63-8A15-FAF8-275F-6A2686E738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37537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8C7A722-639E-59CE-656F-283E93250E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27E03BAE-1FC3-B5D1-76D4-BCB1755F08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2025/3/22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40F0A66B-1CD9-11EC-C577-1D6B95DFBC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E719515-88A6-87CF-999C-D4901A8101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07372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56097D84-2B76-37CC-7F64-4BD528AF3F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2025/3/22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640E6C9A-5395-F46B-44E6-61DAF0D124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1DC8146-8AD4-533C-A54D-A9821645BA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67310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DE47F41-CF9D-1CC7-AB0C-DDD0169377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87DDCFB-EBEB-6985-EEA7-77F6B32CC6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75313840-DCDA-398F-7C0F-B9501FB9D8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1570775-3E3E-8BE7-9680-1D1639575F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2025/3/22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05F1658-17B3-A885-4B48-C8B8B77638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03B1C19-57D7-6BC8-60BE-AB09D38B31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17237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0CF0603-9797-2157-914D-A9E43FF730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E42368AC-0363-5F01-17D5-D3AC02859F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E6F90BA-525D-DC31-972E-96FDBC9B57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69C27AE-4698-2376-0171-61302A10BE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2025/3/22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A1F3113-219F-4191-FAC7-272CE24587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CE1F7C6-B77A-20A2-A322-01B9E47543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07055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C5020D2-72D6-0F27-BDB0-F451C43044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220BC33-5C29-1066-1702-8C9A709145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F875149-28D1-22E5-1E00-F4C1AACD0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8333386-9C94-8842-752D-3E3AED69B0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76AF765-F179-8FFD-8196-8259B411F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52336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E914B9D0-C834-F00B-656A-893E4F96B32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947A8FBB-E226-7A35-B66B-C6E9F95D90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73571AC-4D3F-F5F5-5A5B-55390576B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29211AE-B45C-07A2-D96E-793181EBB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72EA7F8-876D-C318-EBA3-F8DDC2053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8676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EAD19394-40D7-4B77-8C34-A95C8E04F9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98466A9-DACC-899A-A7D5-58B36E50D6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D8B8514-BD74-8F05-3607-09E278BED7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9AF6E94-DBF4-AF42-A9E2-DD236330F86C}" type="datetimeFigureOut">
              <a:rPr kumimoji="1" lang="ja-JP" altLang="en-US" smtClean="0"/>
              <a:t>2025/3/22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A28DAB7-3CB8-B440-F185-7699B64A62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AE1DA8D-188C-0713-32A0-3EF3ED7276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4910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8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12" Type="http://schemas.openxmlformats.org/officeDocument/2006/relationships/image" Target="../media/image27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4003EDBC-6BEC-9AC4-6E05-8C31C8C090B3}"/>
              </a:ext>
            </a:extLst>
          </p:cNvPr>
          <p:cNvSpPr/>
          <p:nvPr/>
        </p:nvSpPr>
        <p:spPr>
          <a:xfrm>
            <a:off x="0" y="0"/>
            <a:ext cx="12192000" cy="2531165"/>
          </a:xfrm>
          <a:prstGeom prst="rect">
            <a:avLst/>
          </a:prstGeom>
          <a:solidFill>
            <a:srgbClr val="009A7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E97095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9A35246-A171-FF76-7131-346076F90CCD}"/>
              </a:ext>
            </a:extLst>
          </p:cNvPr>
          <p:cNvSpPr txBox="1"/>
          <p:nvPr/>
        </p:nvSpPr>
        <p:spPr>
          <a:xfrm>
            <a:off x="344556" y="238540"/>
            <a:ext cx="443743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7200" b="1">
                <a:solidFill>
                  <a:schemeClr val="bg1"/>
                </a:solidFill>
              </a:rPr>
              <a:t>高校数学</a:t>
            </a:r>
            <a:r>
              <a:rPr kumimoji="1" lang="en-US" altLang="ja-JP" sz="7200" b="1" dirty="0">
                <a:solidFill>
                  <a:schemeClr val="bg1"/>
                </a:solidFill>
              </a:rPr>
              <a:t> I</a:t>
            </a:r>
            <a:endParaRPr kumimoji="1" lang="ja-JP" altLang="en-US" sz="7200" b="1">
              <a:solidFill>
                <a:schemeClr val="bg1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AF41625-82F4-CC40-71CF-D342E8AA1ECF}"/>
              </a:ext>
            </a:extLst>
          </p:cNvPr>
          <p:cNvSpPr txBox="1"/>
          <p:nvPr/>
        </p:nvSpPr>
        <p:spPr>
          <a:xfrm>
            <a:off x="344556" y="1346103"/>
            <a:ext cx="941796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6000" b="1">
                <a:solidFill>
                  <a:schemeClr val="bg1"/>
                </a:solidFill>
              </a:rPr>
              <a:t>集合と命題「３つの集合」</a:t>
            </a:r>
            <a:endParaRPr kumimoji="1" lang="ja-JP" altLang="en-US" sz="6000" b="1">
              <a:solidFill>
                <a:schemeClr val="bg1"/>
              </a:solidFill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0108A0DA-D215-DB94-1799-EC36163451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114" y="2748922"/>
            <a:ext cx="10963344" cy="3870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0171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FE91EE9-C1AD-E42F-F537-D0E9F1245EFA}"/>
              </a:ext>
            </a:extLst>
          </p:cNvPr>
          <p:cNvSpPr txBox="1"/>
          <p:nvPr/>
        </p:nvSpPr>
        <p:spPr>
          <a:xfrm>
            <a:off x="3533352" y="1607074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800" b="1">
                <a:solidFill>
                  <a:srgbClr val="009A71"/>
                </a:solidFill>
              </a:rPr>
              <a:t>今回の学習目標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61C48097-5C1C-CDFC-7C89-BF137135E5A6}"/>
              </a:ext>
            </a:extLst>
          </p:cNvPr>
          <p:cNvSpPr txBox="1"/>
          <p:nvPr/>
        </p:nvSpPr>
        <p:spPr>
          <a:xfrm>
            <a:off x="3206662" y="2872588"/>
            <a:ext cx="544616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4400"/>
              <a:t>３つの集合のベン図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E2C9CFC3-806B-3002-A301-E05D4C653F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7946" y="4076546"/>
            <a:ext cx="5943600" cy="46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30958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700AD17D-137F-172A-8F58-60563CC131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8018" y="277668"/>
            <a:ext cx="7569200" cy="62230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70A2876E-BC5E-8FCF-CFED-322DEEF5FD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4671" y="1241352"/>
            <a:ext cx="4482011" cy="4558236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1735BA2D-2E87-C2D2-D2B6-3EE7F37E32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13288" y="1241352"/>
            <a:ext cx="3917948" cy="4375296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2FCE91C8-8C21-DF94-6A17-612713F95299}"/>
              </a:ext>
            </a:extLst>
          </p:cNvPr>
          <p:cNvSpPr txBox="1"/>
          <p:nvPr/>
        </p:nvSpPr>
        <p:spPr>
          <a:xfrm>
            <a:off x="1179371" y="5865076"/>
            <a:ext cx="48526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800"/>
              <a:t>３つの</a:t>
            </a:r>
            <a:r>
              <a:rPr lang="ja-JP" altLang="en-US" sz="2800"/>
              <a:t>いずれにも</a:t>
            </a:r>
            <a:r>
              <a:rPr kumimoji="1" lang="ja-JP" altLang="en-US" sz="2800"/>
              <a:t>属する集合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0F53C227-CFB3-5D94-8EB7-5F77C21F6A15}"/>
              </a:ext>
            </a:extLst>
          </p:cNvPr>
          <p:cNvSpPr txBox="1"/>
          <p:nvPr/>
        </p:nvSpPr>
        <p:spPr>
          <a:xfrm>
            <a:off x="6545957" y="5884397"/>
            <a:ext cx="48526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800"/>
              <a:t>３つのいずれかに属する集合</a:t>
            </a:r>
          </a:p>
        </p:txBody>
      </p:sp>
    </p:spTree>
    <p:extLst>
      <p:ext uri="{BB962C8B-B14F-4D97-AF65-F5344CB8AC3E}">
        <p14:creationId xmlns:p14="http://schemas.microsoft.com/office/powerpoint/2010/main" val="3708817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D647169F-571A-683D-8205-5521241E73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035" y="202621"/>
            <a:ext cx="11533399" cy="4147706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52A6FB29-3BB7-FB85-1A4D-B309A8B075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8618" y="1869786"/>
            <a:ext cx="5396346" cy="4822597"/>
          </a:xfrm>
          <a:prstGeom prst="rect">
            <a:avLst/>
          </a:prstGeom>
        </p:spPr>
      </p:pic>
      <p:sp>
        <p:nvSpPr>
          <p:cNvPr id="4" name="角丸四角形 3">
            <a:extLst>
              <a:ext uri="{FF2B5EF4-FFF2-40B4-BE49-F238E27FC236}">
                <a16:creationId xmlns:a16="http://schemas.microsoft.com/office/drawing/2014/main" id="{46DB94A5-ED70-3156-16BC-511A0FED50EF}"/>
              </a:ext>
            </a:extLst>
          </p:cNvPr>
          <p:cNvSpPr/>
          <p:nvPr/>
        </p:nvSpPr>
        <p:spPr>
          <a:xfrm>
            <a:off x="4956267" y="1950892"/>
            <a:ext cx="429492" cy="651164"/>
          </a:xfrm>
          <a:prstGeom prst="roundRect">
            <a:avLst>
              <a:gd name="adj" fmla="val 44667"/>
            </a:avLst>
          </a:prstGeom>
          <a:solidFill>
            <a:srgbClr val="C0445F">
              <a:alpha val="3073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角丸四角形 4">
            <a:extLst>
              <a:ext uri="{FF2B5EF4-FFF2-40B4-BE49-F238E27FC236}">
                <a16:creationId xmlns:a16="http://schemas.microsoft.com/office/drawing/2014/main" id="{9332E4D8-2528-DE1C-8244-3156F4428C79}"/>
              </a:ext>
            </a:extLst>
          </p:cNvPr>
          <p:cNvSpPr/>
          <p:nvPr/>
        </p:nvSpPr>
        <p:spPr>
          <a:xfrm>
            <a:off x="4490441" y="2779028"/>
            <a:ext cx="429492" cy="651164"/>
          </a:xfrm>
          <a:prstGeom prst="roundRect">
            <a:avLst>
              <a:gd name="adj" fmla="val 44667"/>
            </a:avLst>
          </a:prstGeom>
          <a:solidFill>
            <a:srgbClr val="C0445F">
              <a:alpha val="3073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角丸四角形 5">
            <a:extLst>
              <a:ext uri="{FF2B5EF4-FFF2-40B4-BE49-F238E27FC236}">
                <a16:creationId xmlns:a16="http://schemas.microsoft.com/office/drawing/2014/main" id="{1155A135-9865-07AE-D606-80D78E050783}"/>
              </a:ext>
            </a:extLst>
          </p:cNvPr>
          <p:cNvSpPr/>
          <p:nvPr/>
        </p:nvSpPr>
        <p:spPr>
          <a:xfrm>
            <a:off x="3938350" y="3555405"/>
            <a:ext cx="429492" cy="651164"/>
          </a:xfrm>
          <a:prstGeom prst="roundRect">
            <a:avLst>
              <a:gd name="adj" fmla="val 44667"/>
            </a:avLst>
          </a:prstGeom>
          <a:solidFill>
            <a:srgbClr val="C0445F">
              <a:alpha val="3073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角丸四角形 6">
            <a:extLst>
              <a:ext uri="{FF2B5EF4-FFF2-40B4-BE49-F238E27FC236}">
                <a16:creationId xmlns:a16="http://schemas.microsoft.com/office/drawing/2014/main" id="{9FCE73B3-1527-8FA9-1C66-FA84BC079A81}"/>
              </a:ext>
            </a:extLst>
          </p:cNvPr>
          <p:cNvSpPr/>
          <p:nvPr/>
        </p:nvSpPr>
        <p:spPr>
          <a:xfrm>
            <a:off x="5456599" y="1950892"/>
            <a:ext cx="429492" cy="651164"/>
          </a:xfrm>
          <a:prstGeom prst="roundRect">
            <a:avLst>
              <a:gd name="adj" fmla="val 44667"/>
            </a:avLst>
          </a:prstGeom>
          <a:solidFill>
            <a:srgbClr val="C0445F">
              <a:alpha val="3073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角丸四角形 7">
            <a:extLst>
              <a:ext uri="{FF2B5EF4-FFF2-40B4-BE49-F238E27FC236}">
                <a16:creationId xmlns:a16="http://schemas.microsoft.com/office/drawing/2014/main" id="{833C91C3-8808-DF78-EC6F-81A42B053EC4}"/>
              </a:ext>
            </a:extLst>
          </p:cNvPr>
          <p:cNvSpPr/>
          <p:nvPr/>
        </p:nvSpPr>
        <p:spPr>
          <a:xfrm>
            <a:off x="5008026" y="2779028"/>
            <a:ext cx="429492" cy="651164"/>
          </a:xfrm>
          <a:prstGeom prst="roundRect">
            <a:avLst>
              <a:gd name="adj" fmla="val 44667"/>
            </a:avLst>
          </a:prstGeom>
          <a:solidFill>
            <a:srgbClr val="C0445F">
              <a:alpha val="3073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角丸四角形 8">
            <a:extLst>
              <a:ext uri="{FF2B5EF4-FFF2-40B4-BE49-F238E27FC236}">
                <a16:creationId xmlns:a16="http://schemas.microsoft.com/office/drawing/2014/main" id="{4B116324-4F0C-7215-5AB8-6473ED37C340}"/>
              </a:ext>
            </a:extLst>
          </p:cNvPr>
          <p:cNvSpPr/>
          <p:nvPr/>
        </p:nvSpPr>
        <p:spPr>
          <a:xfrm>
            <a:off x="4956268" y="3589911"/>
            <a:ext cx="429492" cy="651164"/>
          </a:xfrm>
          <a:prstGeom prst="roundRect">
            <a:avLst>
              <a:gd name="adj" fmla="val 44667"/>
            </a:avLst>
          </a:prstGeom>
          <a:solidFill>
            <a:srgbClr val="C0445F">
              <a:alpha val="3073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角丸四角形 10">
            <a:extLst>
              <a:ext uri="{FF2B5EF4-FFF2-40B4-BE49-F238E27FC236}">
                <a16:creationId xmlns:a16="http://schemas.microsoft.com/office/drawing/2014/main" id="{7989C5CF-405A-BBB3-91A0-39A151940ABF}"/>
              </a:ext>
            </a:extLst>
          </p:cNvPr>
          <p:cNvSpPr/>
          <p:nvPr/>
        </p:nvSpPr>
        <p:spPr>
          <a:xfrm>
            <a:off x="3455270" y="2796280"/>
            <a:ext cx="429492" cy="651164"/>
          </a:xfrm>
          <a:prstGeom prst="roundRect">
            <a:avLst>
              <a:gd name="adj" fmla="val 44667"/>
            </a:avLst>
          </a:prstGeom>
          <a:solidFill>
            <a:schemeClr val="accent6">
              <a:alpha val="30731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角丸四角形 11">
            <a:extLst>
              <a:ext uri="{FF2B5EF4-FFF2-40B4-BE49-F238E27FC236}">
                <a16:creationId xmlns:a16="http://schemas.microsoft.com/office/drawing/2014/main" id="{16EDB35F-302D-0CB8-CEA0-1C9C4529C0C9}"/>
              </a:ext>
            </a:extLst>
          </p:cNvPr>
          <p:cNvSpPr/>
          <p:nvPr/>
        </p:nvSpPr>
        <p:spPr>
          <a:xfrm>
            <a:off x="3972855" y="1985397"/>
            <a:ext cx="429492" cy="651164"/>
          </a:xfrm>
          <a:prstGeom prst="roundRect">
            <a:avLst>
              <a:gd name="adj" fmla="val 44667"/>
            </a:avLst>
          </a:prstGeom>
          <a:solidFill>
            <a:schemeClr val="accent6">
              <a:alpha val="30731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FA930AE2-F5AF-119B-FFBF-7872C58344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06741" y="4350327"/>
            <a:ext cx="800100" cy="546100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9C12F1DE-A046-1706-43FE-7E5D24215BF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79311" y="3926914"/>
            <a:ext cx="342900" cy="419100"/>
          </a:xfrm>
          <a:prstGeom prst="rect">
            <a:avLst/>
          </a:prstGeom>
        </p:spPr>
      </p:pic>
      <p:sp>
        <p:nvSpPr>
          <p:cNvPr id="15" name="角丸四角形 14">
            <a:extLst>
              <a:ext uri="{FF2B5EF4-FFF2-40B4-BE49-F238E27FC236}">
                <a16:creationId xmlns:a16="http://schemas.microsoft.com/office/drawing/2014/main" id="{A6083943-794E-830E-002E-F4C41F11C24B}"/>
              </a:ext>
            </a:extLst>
          </p:cNvPr>
          <p:cNvSpPr/>
          <p:nvPr/>
        </p:nvSpPr>
        <p:spPr>
          <a:xfrm>
            <a:off x="4455934" y="1985397"/>
            <a:ext cx="429492" cy="651164"/>
          </a:xfrm>
          <a:prstGeom prst="roundRect">
            <a:avLst>
              <a:gd name="adj" fmla="val 44667"/>
            </a:avLst>
          </a:prstGeom>
          <a:solidFill>
            <a:srgbClr val="7030A0">
              <a:alpha val="3073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角丸四角形 15">
            <a:extLst>
              <a:ext uri="{FF2B5EF4-FFF2-40B4-BE49-F238E27FC236}">
                <a16:creationId xmlns:a16="http://schemas.microsoft.com/office/drawing/2014/main" id="{34C0598D-538F-6777-2972-85D66BADD260}"/>
              </a:ext>
            </a:extLst>
          </p:cNvPr>
          <p:cNvSpPr/>
          <p:nvPr/>
        </p:nvSpPr>
        <p:spPr>
          <a:xfrm>
            <a:off x="3472523" y="3572657"/>
            <a:ext cx="429492" cy="651164"/>
          </a:xfrm>
          <a:prstGeom prst="roundRect">
            <a:avLst>
              <a:gd name="adj" fmla="val 44667"/>
            </a:avLst>
          </a:prstGeom>
          <a:solidFill>
            <a:srgbClr val="7030A0">
              <a:alpha val="3073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67E85503-5444-3C44-3A83-10E2315FBA6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87956" y="3914214"/>
            <a:ext cx="368300" cy="444500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F8BD5601-F012-5471-08E5-D70F703495E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35341" y="2845925"/>
            <a:ext cx="342900" cy="482600"/>
          </a:xfrm>
          <a:prstGeom prst="rect">
            <a:avLst/>
          </a:prstGeom>
        </p:spPr>
      </p:pic>
      <p:pic>
        <p:nvPicPr>
          <p:cNvPr id="20" name="図 19">
            <a:extLst>
              <a:ext uri="{FF2B5EF4-FFF2-40B4-BE49-F238E27FC236}">
                <a16:creationId xmlns:a16="http://schemas.microsoft.com/office/drawing/2014/main" id="{AA3BCC05-3A39-761E-ECB8-A977ECE9818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88761" y="5110073"/>
            <a:ext cx="762000" cy="571500"/>
          </a:xfrm>
          <a:prstGeom prst="rect">
            <a:avLst/>
          </a:prstGeom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EE432BEB-98F3-645E-4484-89F6C984240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263332" y="5106951"/>
            <a:ext cx="787400" cy="622300"/>
          </a:xfrm>
          <a:prstGeom prst="rect">
            <a:avLst/>
          </a:prstGeom>
        </p:spPr>
      </p:pic>
      <p:pic>
        <p:nvPicPr>
          <p:cNvPr id="22" name="図 21">
            <a:extLst>
              <a:ext uri="{FF2B5EF4-FFF2-40B4-BE49-F238E27FC236}">
                <a16:creationId xmlns:a16="http://schemas.microsoft.com/office/drawing/2014/main" id="{4335FBDA-6BD6-70E5-C380-C88B5BC9394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19023" y="5250739"/>
            <a:ext cx="4572000" cy="609600"/>
          </a:xfrm>
          <a:prstGeom prst="rect">
            <a:avLst/>
          </a:prstGeom>
        </p:spPr>
      </p:pic>
      <p:pic>
        <p:nvPicPr>
          <p:cNvPr id="23" name="図 22">
            <a:extLst>
              <a:ext uri="{FF2B5EF4-FFF2-40B4-BE49-F238E27FC236}">
                <a16:creationId xmlns:a16="http://schemas.microsoft.com/office/drawing/2014/main" id="{96AADF59-EB9C-8812-CEBF-114EAFE6DAD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1642" y="6006597"/>
            <a:ext cx="7772400" cy="585019"/>
          </a:xfrm>
          <a:prstGeom prst="rect">
            <a:avLst/>
          </a:prstGeom>
        </p:spPr>
      </p:pic>
      <p:pic>
        <p:nvPicPr>
          <p:cNvPr id="24" name="図 23">
            <a:extLst>
              <a:ext uri="{FF2B5EF4-FFF2-40B4-BE49-F238E27FC236}">
                <a16:creationId xmlns:a16="http://schemas.microsoft.com/office/drawing/2014/main" id="{80BCBBAE-AF14-581E-D929-C6D01B962E8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19023" y="4387783"/>
            <a:ext cx="838200" cy="82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7289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"/>
                            </p:stCondLst>
                            <p:childTnLst>
                              <p:par>
                                <p:cTn id="7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000"/>
                            </p:stCondLst>
                            <p:childTnLst>
                              <p:par>
                                <p:cTn id="8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1" grpId="0" animBg="1"/>
      <p:bldP spid="12" grpId="0" animBg="1"/>
      <p:bldP spid="15" grpId="0" animBg="1"/>
      <p:bldP spid="1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B2C21082-B537-C356-524C-8B5FDE181BB5}"/>
              </a:ext>
            </a:extLst>
          </p:cNvPr>
          <p:cNvSpPr/>
          <p:nvPr/>
        </p:nvSpPr>
        <p:spPr>
          <a:xfrm>
            <a:off x="328614" y="185057"/>
            <a:ext cx="11501436" cy="685800"/>
          </a:xfrm>
          <a:prstGeom prst="rect">
            <a:avLst/>
          </a:prstGeom>
          <a:solidFill>
            <a:srgbClr val="C0445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BFE4FBC-9FBB-E491-A160-274AFD25C8C5}"/>
              </a:ext>
            </a:extLst>
          </p:cNvPr>
          <p:cNvSpPr txBox="1"/>
          <p:nvPr/>
        </p:nvSpPr>
        <p:spPr>
          <a:xfrm>
            <a:off x="2669421" y="226924"/>
            <a:ext cx="6853158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kumimoji="1" lang="ja-JP" altLang="en-US" sz="4000" b="1">
                <a:solidFill>
                  <a:schemeClr val="bg1"/>
                </a:solidFill>
              </a:rPr>
              <a:t>ビデオを止めて問題を解こう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D8308C8F-1683-9C68-066B-98849DAA99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614" y="1131163"/>
            <a:ext cx="11410359" cy="4061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34120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227911F9-7562-4A65-21CA-3D2565AD4A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821" y="251269"/>
            <a:ext cx="10288682" cy="3662637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0BE94061-52E6-7A3F-47EF-16C54F62A9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0085" y="1961761"/>
            <a:ext cx="4796318" cy="4640657"/>
          </a:xfrm>
          <a:prstGeom prst="rect">
            <a:avLst/>
          </a:prstGeom>
        </p:spPr>
      </p:pic>
      <p:sp>
        <p:nvSpPr>
          <p:cNvPr id="4" name="角丸四角形 3">
            <a:extLst>
              <a:ext uri="{FF2B5EF4-FFF2-40B4-BE49-F238E27FC236}">
                <a16:creationId xmlns:a16="http://schemas.microsoft.com/office/drawing/2014/main" id="{7522B941-6F1F-4BD3-F624-1A61930B747A}"/>
              </a:ext>
            </a:extLst>
          </p:cNvPr>
          <p:cNvSpPr/>
          <p:nvPr/>
        </p:nvSpPr>
        <p:spPr>
          <a:xfrm>
            <a:off x="3679557" y="1757005"/>
            <a:ext cx="429492" cy="651164"/>
          </a:xfrm>
          <a:prstGeom prst="roundRect">
            <a:avLst>
              <a:gd name="adj" fmla="val 44667"/>
            </a:avLst>
          </a:prstGeom>
          <a:solidFill>
            <a:srgbClr val="C0445F">
              <a:alpha val="3073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角丸四角形 4">
            <a:extLst>
              <a:ext uri="{FF2B5EF4-FFF2-40B4-BE49-F238E27FC236}">
                <a16:creationId xmlns:a16="http://schemas.microsoft.com/office/drawing/2014/main" id="{AAD87BDD-50E5-6E6D-E331-E3222B2CE121}"/>
              </a:ext>
            </a:extLst>
          </p:cNvPr>
          <p:cNvSpPr/>
          <p:nvPr/>
        </p:nvSpPr>
        <p:spPr>
          <a:xfrm>
            <a:off x="3230984" y="2516130"/>
            <a:ext cx="429492" cy="651164"/>
          </a:xfrm>
          <a:prstGeom prst="roundRect">
            <a:avLst>
              <a:gd name="adj" fmla="val 44667"/>
            </a:avLst>
          </a:prstGeom>
          <a:solidFill>
            <a:srgbClr val="C0445F">
              <a:alpha val="3073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角丸四角形 5">
            <a:extLst>
              <a:ext uri="{FF2B5EF4-FFF2-40B4-BE49-F238E27FC236}">
                <a16:creationId xmlns:a16="http://schemas.microsoft.com/office/drawing/2014/main" id="{91A338EC-A624-169B-691F-BFF8D2AADD13}"/>
              </a:ext>
            </a:extLst>
          </p:cNvPr>
          <p:cNvSpPr/>
          <p:nvPr/>
        </p:nvSpPr>
        <p:spPr>
          <a:xfrm>
            <a:off x="3714064" y="3240749"/>
            <a:ext cx="429492" cy="651164"/>
          </a:xfrm>
          <a:prstGeom prst="roundRect">
            <a:avLst>
              <a:gd name="adj" fmla="val 44667"/>
            </a:avLst>
          </a:prstGeom>
          <a:solidFill>
            <a:srgbClr val="C0445F">
              <a:alpha val="3073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角丸四角形 6">
            <a:extLst>
              <a:ext uri="{FF2B5EF4-FFF2-40B4-BE49-F238E27FC236}">
                <a16:creationId xmlns:a16="http://schemas.microsoft.com/office/drawing/2014/main" id="{82259232-5303-2E03-BF74-B617C4C06C60}"/>
              </a:ext>
            </a:extLst>
          </p:cNvPr>
          <p:cNvSpPr/>
          <p:nvPr/>
        </p:nvSpPr>
        <p:spPr>
          <a:xfrm>
            <a:off x="4559451" y="1774258"/>
            <a:ext cx="429492" cy="651164"/>
          </a:xfrm>
          <a:prstGeom prst="roundRect">
            <a:avLst>
              <a:gd name="adj" fmla="val 44667"/>
            </a:avLst>
          </a:prstGeom>
          <a:solidFill>
            <a:srgbClr val="C0445F">
              <a:alpha val="3073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角丸四角形 7">
            <a:extLst>
              <a:ext uri="{FF2B5EF4-FFF2-40B4-BE49-F238E27FC236}">
                <a16:creationId xmlns:a16="http://schemas.microsoft.com/office/drawing/2014/main" id="{AC344BB1-A242-EC77-ABE7-65101E777B15}"/>
              </a:ext>
            </a:extLst>
          </p:cNvPr>
          <p:cNvSpPr/>
          <p:nvPr/>
        </p:nvSpPr>
        <p:spPr>
          <a:xfrm>
            <a:off x="3748568" y="2533383"/>
            <a:ext cx="429492" cy="651164"/>
          </a:xfrm>
          <a:prstGeom prst="roundRect">
            <a:avLst>
              <a:gd name="adj" fmla="val 44667"/>
            </a:avLst>
          </a:prstGeom>
          <a:solidFill>
            <a:srgbClr val="C0445F">
              <a:alpha val="3073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角丸四角形 8">
            <a:extLst>
              <a:ext uri="{FF2B5EF4-FFF2-40B4-BE49-F238E27FC236}">
                <a16:creationId xmlns:a16="http://schemas.microsoft.com/office/drawing/2014/main" id="{E228E9AF-1C0F-FCC1-4BD0-3C96111B9CA4}"/>
              </a:ext>
            </a:extLst>
          </p:cNvPr>
          <p:cNvSpPr/>
          <p:nvPr/>
        </p:nvSpPr>
        <p:spPr>
          <a:xfrm>
            <a:off x="4162636" y="3223496"/>
            <a:ext cx="429492" cy="651164"/>
          </a:xfrm>
          <a:prstGeom prst="roundRect">
            <a:avLst>
              <a:gd name="adj" fmla="val 44667"/>
            </a:avLst>
          </a:prstGeom>
          <a:solidFill>
            <a:srgbClr val="C0445F">
              <a:alpha val="3073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6989A0D9-E330-1566-82F6-6B753DB5F2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06388" y="4364040"/>
            <a:ext cx="774700" cy="520700"/>
          </a:xfrm>
          <a:prstGeom prst="rect">
            <a:avLst/>
          </a:prstGeom>
        </p:spPr>
      </p:pic>
      <p:sp>
        <p:nvSpPr>
          <p:cNvPr id="11" name="角丸四角形 10">
            <a:extLst>
              <a:ext uri="{FF2B5EF4-FFF2-40B4-BE49-F238E27FC236}">
                <a16:creationId xmlns:a16="http://schemas.microsoft.com/office/drawing/2014/main" id="{0A20DC49-6BB4-6D75-51F8-A1C9BA0ABA58}"/>
              </a:ext>
            </a:extLst>
          </p:cNvPr>
          <p:cNvSpPr/>
          <p:nvPr/>
        </p:nvSpPr>
        <p:spPr>
          <a:xfrm>
            <a:off x="4605746" y="2538965"/>
            <a:ext cx="429492" cy="651164"/>
          </a:xfrm>
          <a:prstGeom prst="roundRect">
            <a:avLst>
              <a:gd name="adj" fmla="val 44667"/>
            </a:avLst>
          </a:prstGeom>
          <a:solidFill>
            <a:schemeClr val="accent6">
              <a:alpha val="30731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角丸四角形 11">
            <a:extLst>
              <a:ext uri="{FF2B5EF4-FFF2-40B4-BE49-F238E27FC236}">
                <a16:creationId xmlns:a16="http://schemas.microsoft.com/office/drawing/2014/main" id="{28E2BA1E-0B88-9A89-EF90-FC7079E84CA9}"/>
              </a:ext>
            </a:extLst>
          </p:cNvPr>
          <p:cNvSpPr/>
          <p:nvPr/>
        </p:nvSpPr>
        <p:spPr>
          <a:xfrm>
            <a:off x="4605746" y="3211825"/>
            <a:ext cx="429492" cy="651164"/>
          </a:xfrm>
          <a:prstGeom prst="roundRect">
            <a:avLst>
              <a:gd name="adj" fmla="val 44667"/>
            </a:avLst>
          </a:prstGeom>
          <a:solidFill>
            <a:schemeClr val="accent6">
              <a:alpha val="30731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412C9447-984B-A03E-21FB-285C7517B7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75844" y="5334874"/>
            <a:ext cx="304800" cy="457200"/>
          </a:xfrm>
          <a:prstGeom prst="rect">
            <a:avLst/>
          </a:prstGeom>
        </p:spPr>
      </p:pic>
      <p:sp>
        <p:nvSpPr>
          <p:cNvPr id="14" name="角丸四角形 13">
            <a:extLst>
              <a:ext uri="{FF2B5EF4-FFF2-40B4-BE49-F238E27FC236}">
                <a16:creationId xmlns:a16="http://schemas.microsoft.com/office/drawing/2014/main" id="{BE3AA677-AEAE-ACEA-DDF6-E148CB2DC15F}"/>
              </a:ext>
            </a:extLst>
          </p:cNvPr>
          <p:cNvSpPr/>
          <p:nvPr/>
        </p:nvSpPr>
        <p:spPr>
          <a:xfrm>
            <a:off x="3230984" y="3310466"/>
            <a:ext cx="429492" cy="651164"/>
          </a:xfrm>
          <a:prstGeom prst="roundRect">
            <a:avLst>
              <a:gd name="adj" fmla="val 44667"/>
            </a:avLst>
          </a:prstGeom>
          <a:solidFill>
            <a:srgbClr val="7030A0">
              <a:alpha val="3073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角丸四角形 14">
            <a:extLst>
              <a:ext uri="{FF2B5EF4-FFF2-40B4-BE49-F238E27FC236}">
                <a16:creationId xmlns:a16="http://schemas.microsoft.com/office/drawing/2014/main" id="{9652734C-AA21-0163-7CEF-0F82DDF96A24}"/>
              </a:ext>
            </a:extLst>
          </p:cNvPr>
          <p:cNvSpPr/>
          <p:nvPr/>
        </p:nvSpPr>
        <p:spPr>
          <a:xfrm>
            <a:off x="3213731" y="1740458"/>
            <a:ext cx="429492" cy="651164"/>
          </a:xfrm>
          <a:prstGeom prst="roundRect">
            <a:avLst>
              <a:gd name="adj" fmla="val 44667"/>
            </a:avLst>
          </a:prstGeom>
          <a:solidFill>
            <a:srgbClr val="7030A0">
              <a:alpha val="3073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1E5825E1-730A-22DE-DC94-AFE5967C106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82240" y="3891913"/>
            <a:ext cx="317500" cy="520700"/>
          </a:xfrm>
          <a:prstGeom prst="rect">
            <a:avLst/>
          </a:prstGeom>
        </p:spPr>
      </p:pic>
      <p:sp>
        <p:nvSpPr>
          <p:cNvPr id="17" name="角丸四角形 16">
            <a:extLst>
              <a:ext uri="{FF2B5EF4-FFF2-40B4-BE49-F238E27FC236}">
                <a16:creationId xmlns:a16="http://schemas.microsoft.com/office/drawing/2014/main" id="{E73B0905-FDBE-FA97-D775-446DB7B7B4F3}"/>
              </a:ext>
            </a:extLst>
          </p:cNvPr>
          <p:cNvSpPr/>
          <p:nvPr/>
        </p:nvSpPr>
        <p:spPr>
          <a:xfrm>
            <a:off x="5491104" y="1809470"/>
            <a:ext cx="429492" cy="651164"/>
          </a:xfrm>
          <a:prstGeom prst="roundRect">
            <a:avLst>
              <a:gd name="adj" fmla="val 44667"/>
            </a:avLst>
          </a:prstGeom>
          <a:solidFill>
            <a:schemeClr val="accent4">
              <a:alpha val="30731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角丸四角形 17">
            <a:extLst>
              <a:ext uri="{FF2B5EF4-FFF2-40B4-BE49-F238E27FC236}">
                <a16:creationId xmlns:a16="http://schemas.microsoft.com/office/drawing/2014/main" id="{140082AB-509D-9809-815D-8A59F3BFD931}"/>
              </a:ext>
            </a:extLst>
          </p:cNvPr>
          <p:cNvSpPr/>
          <p:nvPr/>
        </p:nvSpPr>
        <p:spPr>
          <a:xfrm>
            <a:off x="4179889" y="2499583"/>
            <a:ext cx="429492" cy="651164"/>
          </a:xfrm>
          <a:prstGeom prst="roundRect">
            <a:avLst>
              <a:gd name="adj" fmla="val 44667"/>
            </a:avLst>
          </a:prstGeom>
          <a:solidFill>
            <a:schemeClr val="accent4">
              <a:alpha val="30731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9" name="図 18">
            <a:extLst>
              <a:ext uri="{FF2B5EF4-FFF2-40B4-BE49-F238E27FC236}">
                <a16:creationId xmlns:a16="http://schemas.microsoft.com/office/drawing/2014/main" id="{63213BD2-3EF3-A76D-8057-B416074FB7F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55577" y="4040789"/>
            <a:ext cx="317500" cy="482600"/>
          </a:xfrm>
          <a:prstGeom prst="rect">
            <a:avLst/>
          </a:prstGeom>
        </p:spPr>
      </p:pic>
      <p:pic>
        <p:nvPicPr>
          <p:cNvPr id="20" name="図 19">
            <a:extLst>
              <a:ext uri="{FF2B5EF4-FFF2-40B4-BE49-F238E27FC236}">
                <a16:creationId xmlns:a16="http://schemas.microsoft.com/office/drawing/2014/main" id="{40BFC17E-7644-5ABF-97AF-A6533185654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55828" y="2869481"/>
            <a:ext cx="762000" cy="520700"/>
          </a:xfrm>
          <a:prstGeom prst="rect">
            <a:avLst/>
          </a:prstGeom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8108995A-E3B9-8608-D8DF-0F708E10F89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81521" y="5043797"/>
            <a:ext cx="596900" cy="533400"/>
          </a:xfrm>
          <a:prstGeom prst="rect">
            <a:avLst/>
          </a:prstGeom>
        </p:spPr>
      </p:pic>
      <p:pic>
        <p:nvPicPr>
          <p:cNvPr id="22" name="図 21">
            <a:extLst>
              <a:ext uri="{FF2B5EF4-FFF2-40B4-BE49-F238E27FC236}">
                <a16:creationId xmlns:a16="http://schemas.microsoft.com/office/drawing/2014/main" id="{920B2200-320B-8677-CCBE-AC7667A8002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099740" y="5017102"/>
            <a:ext cx="622300" cy="508000"/>
          </a:xfrm>
          <a:prstGeom prst="rect">
            <a:avLst/>
          </a:prstGeom>
        </p:spPr>
      </p:pic>
      <p:pic>
        <p:nvPicPr>
          <p:cNvPr id="23" name="図 22">
            <a:extLst>
              <a:ext uri="{FF2B5EF4-FFF2-40B4-BE49-F238E27FC236}">
                <a16:creationId xmlns:a16="http://schemas.microsoft.com/office/drawing/2014/main" id="{DBFBAFFD-B114-9D1F-5FE2-7296149F70F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63967" y="4282721"/>
            <a:ext cx="800100" cy="825500"/>
          </a:xfrm>
          <a:prstGeom prst="rect">
            <a:avLst/>
          </a:prstGeom>
        </p:spPr>
      </p:pic>
      <p:pic>
        <p:nvPicPr>
          <p:cNvPr id="24" name="図 23">
            <a:extLst>
              <a:ext uri="{FF2B5EF4-FFF2-40B4-BE49-F238E27FC236}">
                <a16:creationId xmlns:a16="http://schemas.microsoft.com/office/drawing/2014/main" id="{7001BC44-6496-B179-B0F9-3D618ABF23C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63967" y="5209203"/>
            <a:ext cx="4584700" cy="647700"/>
          </a:xfrm>
          <a:prstGeom prst="rect">
            <a:avLst/>
          </a:prstGeom>
        </p:spPr>
      </p:pic>
      <p:pic>
        <p:nvPicPr>
          <p:cNvPr id="25" name="図 24">
            <a:extLst>
              <a:ext uri="{FF2B5EF4-FFF2-40B4-BE49-F238E27FC236}">
                <a16:creationId xmlns:a16="http://schemas.microsoft.com/office/drawing/2014/main" id="{AD808D6E-AA14-66EB-6C5D-69684291107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10678" y="5915927"/>
            <a:ext cx="7772400" cy="559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764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500"/>
                            </p:stCondLst>
                            <p:childTnLst>
                              <p:par>
                                <p:cTn id="9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000"/>
                            </p:stCondLst>
                            <p:childTnLst>
                              <p:par>
                                <p:cTn id="9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1" grpId="0" animBg="1"/>
      <p:bldP spid="12" grpId="0" animBg="1"/>
      <p:bldP spid="14" grpId="0" animBg="1"/>
      <p:bldP spid="15" grpId="0" animBg="1"/>
      <p:bldP spid="17" grpId="0" animBg="1"/>
      <p:bldP spid="1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323570-909D-6E93-DDFC-94636A3C90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55E706F-6048-B681-946C-0A306B1627F1}"/>
              </a:ext>
            </a:extLst>
          </p:cNvPr>
          <p:cNvSpPr txBox="1"/>
          <p:nvPr/>
        </p:nvSpPr>
        <p:spPr>
          <a:xfrm>
            <a:off x="3533352" y="1607074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800" b="1">
                <a:solidFill>
                  <a:srgbClr val="009A71"/>
                </a:solidFill>
              </a:rPr>
              <a:t>今回の学習目標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BCDB5003-94BB-4C28-EAA8-07ACE937F06A}"/>
              </a:ext>
            </a:extLst>
          </p:cNvPr>
          <p:cNvSpPr txBox="1"/>
          <p:nvPr/>
        </p:nvSpPr>
        <p:spPr>
          <a:xfrm>
            <a:off x="3206662" y="2872588"/>
            <a:ext cx="544616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4400"/>
              <a:t>３つの集合のベン図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993BD2BC-1A98-49EB-A4DD-D401640315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7946" y="4076546"/>
            <a:ext cx="5943600" cy="46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95653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90EF07-42A8-5CCD-0C38-1A8A8E07E1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0F4528A3-BA18-6DE0-548F-9D8CDCD7960C}"/>
              </a:ext>
            </a:extLst>
          </p:cNvPr>
          <p:cNvSpPr/>
          <p:nvPr/>
        </p:nvSpPr>
        <p:spPr>
          <a:xfrm>
            <a:off x="0" y="0"/>
            <a:ext cx="12192000" cy="2531165"/>
          </a:xfrm>
          <a:prstGeom prst="rect">
            <a:avLst/>
          </a:prstGeom>
          <a:solidFill>
            <a:srgbClr val="009A7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E97095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7E730473-159A-EDE3-D671-EEA80E6EBC8D}"/>
              </a:ext>
            </a:extLst>
          </p:cNvPr>
          <p:cNvSpPr txBox="1"/>
          <p:nvPr/>
        </p:nvSpPr>
        <p:spPr>
          <a:xfrm>
            <a:off x="344556" y="238540"/>
            <a:ext cx="443743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7200" b="1">
                <a:solidFill>
                  <a:schemeClr val="bg1"/>
                </a:solidFill>
              </a:rPr>
              <a:t>高校数学</a:t>
            </a:r>
            <a:r>
              <a:rPr kumimoji="1" lang="en-US" altLang="ja-JP" sz="7200" b="1" dirty="0">
                <a:solidFill>
                  <a:schemeClr val="bg1"/>
                </a:solidFill>
              </a:rPr>
              <a:t> I</a:t>
            </a:r>
            <a:endParaRPr kumimoji="1" lang="ja-JP" altLang="en-US" sz="7200" b="1">
              <a:solidFill>
                <a:schemeClr val="bg1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D298B7E2-65AB-D380-EEC0-66096BDD1AEF}"/>
              </a:ext>
            </a:extLst>
          </p:cNvPr>
          <p:cNvSpPr txBox="1"/>
          <p:nvPr/>
        </p:nvSpPr>
        <p:spPr>
          <a:xfrm>
            <a:off x="344556" y="1346103"/>
            <a:ext cx="941796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6000" b="1">
                <a:solidFill>
                  <a:schemeClr val="bg1"/>
                </a:solidFill>
              </a:rPr>
              <a:t>集合と命題「３つの集合」</a:t>
            </a:r>
            <a:endParaRPr kumimoji="1" lang="ja-JP" altLang="en-US" sz="6000" b="1">
              <a:solidFill>
                <a:schemeClr val="bg1"/>
              </a:solidFill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B445898F-4026-9F00-F859-E5CA2ECFAD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114" y="2748922"/>
            <a:ext cx="10963344" cy="3870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39899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653</TotalTime>
  <Words>62</Words>
  <Application>Microsoft Macintosh PowerPoint</Application>
  <PresentationFormat>ワイド画面</PresentationFormat>
  <Paragraphs>13</Paragraphs>
  <Slides>8</Slides>
  <Notes>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8</vt:i4>
      </vt:variant>
    </vt:vector>
  </HeadingPairs>
  <TitlesOfParts>
    <vt:vector size="12" baseType="lpstr"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西川 隆史(takasi-n)</dc:creator>
  <cp:lastModifiedBy>西川 隆史(takasi-n)</cp:lastModifiedBy>
  <cp:revision>17</cp:revision>
  <dcterms:created xsi:type="dcterms:W3CDTF">2024-12-21T06:28:55Z</dcterms:created>
  <dcterms:modified xsi:type="dcterms:W3CDTF">2025-03-22T05:37:28Z</dcterms:modified>
</cp:coreProperties>
</file>