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1" r:id="rId3"/>
    <p:sldId id="285" r:id="rId4"/>
    <p:sldId id="284" r:id="rId5"/>
    <p:sldId id="286" r:id="rId6"/>
    <p:sldId id="290" r:id="rId7"/>
    <p:sldId id="289" r:id="rId8"/>
    <p:sldId id="287" r:id="rId9"/>
    <p:sldId id="291" r:id="rId10"/>
    <p:sldId id="293" r:id="rId11"/>
    <p:sldId id="294" r:id="rId12"/>
    <p:sldId id="295" r:id="rId13"/>
    <p:sldId id="292" r:id="rId14"/>
    <p:sldId id="282" r:id="rId15"/>
    <p:sldId id="296" r:id="rId16"/>
    <p:sldId id="288" r:id="rId17"/>
    <p:sldId id="297" r:id="rId18"/>
    <p:sldId id="283" r:id="rId19"/>
    <p:sldId id="298" r:id="rId20"/>
    <p:sldId id="299" r:id="rId2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A71"/>
    <a:srgbClr val="C0445F"/>
    <a:srgbClr val="E83ECD"/>
    <a:srgbClr val="FE00FA"/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48"/>
    <p:restoredTop sz="91348"/>
  </p:normalViewPr>
  <p:slideViewPr>
    <p:cSldViewPr snapToGrid="0">
      <p:cViewPr varScale="1">
        <p:scale>
          <a:sx n="109" d="100"/>
          <a:sy n="109" d="100"/>
        </p:scale>
        <p:origin x="21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6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44.pn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17262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集合と命題「共通部分と和集合」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76899F3-9116-75EE-9669-11DF4E41C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901" y="2745180"/>
            <a:ext cx="11740198" cy="136764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E1DD38A-0661-AC23-2D45-76BED6900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208" y="4429509"/>
            <a:ext cx="9346664" cy="194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9DD727A5-7FE2-2629-7B4E-D2AAAD49C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2478" y="2341089"/>
            <a:ext cx="1345728" cy="1399557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463013" y="974028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331F97A-711A-05D2-DD1C-658D7F824FDE}"/>
              </a:ext>
            </a:extLst>
          </p:cNvPr>
          <p:cNvSpPr txBox="1"/>
          <p:nvPr/>
        </p:nvSpPr>
        <p:spPr>
          <a:xfrm>
            <a:off x="3394613" y="3993411"/>
            <a:ext cx="4809639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共通部分と和集合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4623955" y="1946184"/>
            <a:ext cx="24834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部分集合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0111BD4-54F5-2627-318B-C48AC8BB5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152" y="2767240"/>
            <a:ext cx="1770496" cy="63658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0EFE3FC-73A1-1F2A-D25D-DC1A69EAE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247" y="4762852"/>
            <a:ext cx="2133600" cy="15367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73346D6-952A-3CA6-1CBC-A6230D3677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4892" y="4762852"/>
            <a:ext cx="2120900" cy="14986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772C433-7130-21E3-1BBE-384553EB88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8628" y="5126182"/>
            <a:ext cx="1735210" cy="58512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6F77AF3-41D0-7B2F-08A4-4723DAF3E9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6200" y="5126182"/>
            <a:ext cx="1735211" cy="58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>
            <a:extLst>
              <a:ext uri="{FF2B5EF4-FFF2-40B4-BE49-F238E27FC236}">
                <a16:creationId xmlns:a16="http://schemas.microsoft.com/office/drawing/2014/main" id="{189A837F-CB26-990C-D3A1-F9A1612A04C7}"/>
              </a:ext>
            </a:extLst>
          </p:cNvPr>
          <p:cNvSpPr/>
          <p:nvPr/>
        </p:nvSpPr>
        <p:spPr>
          <a:xfrm>
            <a:off x="374073" y="581891"/>
            <a:ext cx="11443854" cy="6012873"/>
          </a:xfrm>
          <a:prstGeom prst="roundRect">
            <a:avLst>
              <a:gd name="adj" fmla="val 7681"/>
            </a:avLst>
          </a:prstGeom>
          <a:noFill/>
          <a:ln w="57150">
            <a:solidFill>
              <a:srgbClr val="009A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D05FDA4-9FD4-2BF5-CF0B-2F1CFE283FF5}"/>
              </a:ext>
            </a:extLst>
          </p:cNvPr>
          <p:cNvSpPr txBox="1"/>
          <p:nvPr/>
        </p:nvSpPr>
        <p:spPr>
          <a:xfrm>
            <a:off x="1025236" y="263236"/>
            <a:ext cx="2236510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rgbClr val="009A71"/>
                </a:solidFill>
              </a:rPr>
              <a:t>部分集合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7E80AD4-EB52-3F59-8E9C-7DFBE263D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236" y="1249443"/>
            <a:ext cx="6794500" cy="10795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8E10FF4-C3E5-53DD-FD74-1E93DD4DD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0899" y="1083188"/>
            <a:ext cx="2972956" cy="306703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44B9E35-14F9-5C90-5BEF-E410210B7A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727" y="2843682"/>
            <a:ext cx="4470400" cy="5207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6F9F803-FEC6-13D0-4280-224ADE201F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9596" y="3562891"/>
            <a:ext cx="1384300" cy="7112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34979C3-B33A-3CEE-32C0-FBE5A365AE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5927" y="3537491"/>
            <a:ext cx="1320800" cy="762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CEC10F6-E38C-8CCF-2F63-486826D572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5790" y="5062421"/>
            <a:ext cx="4953000" cy="4572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580652A-AAF9-4D52-809A-3EE8FC8029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5804" y="5100521"/>
            <a:ext cx="12065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87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9853E36-C133-DF38-FC62-CD900284C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21" y="345971"/>
            <a:ext cx="11165958" cy="6166057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69F5505-6B44-A2AC-C8AC-9FBD4ACD74CF}"/>
              </a:ext>
            </a:extLst>
          </p:cNvPr>
          <p:cNvSpPr/>
          <p:nvPr/>
        </p:nvSpPr>
        <p:spPr>
          <a:xfrm flipV="1">
            <a:off x="9314121" y="3062177"/>
            <a:ext cx="1594884" cy="616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27763A8-E713-7892-BB4E-425DFB9C4680}"/>
              </a:ext>
            </a:extLst>
          </p:cNvPr>
          <p:cNvSpPr/>
          <p:nvPr/>
        </p:nvSpPr>
        <p:spPr>
          <a:xfrm flipV="1">
            <a:off x="9271591" y="5677787"/>
            <a:ext cx="1594884" cy="616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CE49FA5C-4F12-F783-9BA4-AC90128EC630}"/>
                  </a:ext>
                </a:extLst>
              </p:cNvPr>
              <p:cNvSpPr txBox="1"/>
              <p:nvPr/>
            </p:nvSpPr>
            <p:spPr>
              <a:xfrm>
                <a:off x="6362271" y="4258619"/>
                <a:ext cx="412850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={2,4,6,8,10,12,14</m:t>
                      </m:r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⋯}</m:t>
                      </m:r>
                    </m:oMath>
                  </m:oMathPara>
                </a14:m>
                <a:endParaRPr kumimoji="1" lang="ja-JP" altLang="en-US" sz="3200">
                  <a:solidFill>
                    <a:srgbClr val="009A71"/>
                  </a:solidFill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CE49FA5C-4F12-F783-9BA4-AC90128EC6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2271" y="4258619"/>
                <a:ext cx="4128502" cy="492443"/>
              </a:xfrm>
              <a:prstGeom prst="rect">
                <a:avLst/>
              </a:prstGeom>
              <a:blipFill>
                <a:blip r:embed="rId3"/>
                <a:stretch>
                  <a:fillRect l="-307" t="-2564" r="-2761" b="-358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AD29E7C7-92E7-E014-9B40-697CCCE32181}"/>
                  </a:ext>
                </a:extLst>
              </p:cNvPr>
              <p:cNvSpPr txBox="1"/>
              <p:nvPr/>
            </p:nvSpPr>
            <p:spPr>
              <a:xfrm>
                <a:off x="6351880" y="4944419"/>
                <a:ext cx="273549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={6,12,24,</m:t>
                      </m:r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⋯}</m:t>
                      </m:r>
                    </m:oMath>
                  </m:oMathPara>
                </a14:m>
                <a:endParaRPr kumimoji="1" lang="ja-JP" altLang="en-US" sz="3200">
                  <a:solidFill>
                    <a:srgbClr val="009A71"/>
                  </a:solidFill>
                </a:endParaRP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AD29E7C7-92E7-E014-9B40-697CCCE321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1880" y="4944419"/>
                <a:ext cx="2735492" cy="492443"/>
              </a:xfrm>
              <a:prstGeom prst="rect">
                <a:avLst/>
              </a:prstGeom>
              <a:blipFill>
                <a:blip r:embed="rId4"/>
                <a:stretch>
                  <a:fillRect l="-463" t="-2500" r="-4630" b="-32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421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705522A-A19B-CDAC-E365-26D1A5632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364917"/>
            <a:ext cx="11144694" cy="134555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3342770-0821-332F-3CEE-3C672755A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4454" y="2979105"/>
            <a:ext cx="4607636" cy="157540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A04E761-599A-870E-A7DD-E30F6AEFA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4454" y="4867842"/>
            <a:ext cx="4945323" cy="148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51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5301CA5-66DB-FA82-8833-CBFD145A4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543" y="239759"/>
            <a:ext cx="10185991" cy="66182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A5A88EE-B099-5BF3-E88E-3DF4789F154B}"/>
                  </a:ext>
                </a:extLst>
              </p:cNvPr>
              <p:cNvSpPr txBox="1"/>
              <p:nvPr/>
            </p:nvSpPr>
            <p:spPr>
              <a:xfrm>
                <a:off x="4790646" y="2386956"/>
                <a:ext cx="250786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={1,2,3,4</m:t>
                      </m:r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⋯}</m:t>
                      </m:r>
                    </m:oMath>
                  </m:oMathPara>
                </a14:m>
                <a:endParaRPr kumimoji="1" lang="ja-JP" altLang="en-US" sz="3200">
                  <a:solidFill>
                    <a:srgbClr val="009A71"/>
                  </a:solidFill>
                </a:endParaRPr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A5A88EE-B099-5BF3-E88E-3DF4789F15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646" y="2386956"/>
                <a:ext cx="2507866" cy="492443"/>
              </a:xfrm>
              <a:prstGeom prst="rect">
                <a:avLst/>
              </a:prstGeom>
              <a:blipFill>
                <a:blip r:embed="rId3"/>
                <a:stretch>
                  <a:fillRect l="-1010" t="-2564" r="-5051" b="-358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42B37F8B-43CC-6769-AEFB-B616ED45724C}"/>
                  </a:ext>
                </a:extLst>
              </p:cNvPr>
              <p:cNvSpPr txBox="1"/>
              <p:nvPr/>
            </p:nvSpPr>
            <p:spPr>
              <a:xfrm>
                <a:off x="4776359" y="1815456"/>
                <a:ext cx="469923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={</m:t>
                      </m:r>
                      <m:r>
                        <a:rPr lang="en-US" altLang="ja-JP" sz="3200" i="1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,−2,−1,0,</m:t>
                      </m:r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1,2,3,4</m:t>
                      </m:r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⋯}</m:t>
                      </m:r>
                    </m:oMath>
                  </m:oMathPara>
                </a14:m>
                <a:endParaRPr kumimoji="1" lang="ja-JP" altLang="en-US" sz="3200">
                  <a:solidFill>
                    <a:srgbClr val="009A71"/>
                  </a:solidFill>
                </a:endParaRPr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42B37F8B-43CC-6769-AEFB-B616ED457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6359" y="1815456"/>
                <a:ext cx="4699235" cy="492443"/>
              </a:xfrm>
              <a:prstGeom prst="rect">
                <a:avLst/>
              </a:prstGeom>
              <a:blipFill>
                <a:blip r:embed="rId4"/>
                <a:stretch>
                  <a:fillRect l="-270" t="-2564" r="-2703" b="-358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31E9C521-01C6-FB40-B678-45C5D87F6CFA}"/>
                  </a:ext>
                </a:extLst>
              </p:cNvPr>
              <p:cNvSpPr txBox="1"/>
              <p:nvPr/>
            </p:nvSpPr>
            <p:spPr>
              <a:xfrm>
                <a:off x="4890659" y="4730106"/>
                <a:ext cx="265053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={8,16,24</m:t>
                      </m:r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⋯}</m:t>
                      </m:r>
                    </m:oMath>
                  </m:oMathPara>
                </a14:m>
                <a:endParaRPr kumimoji="1" lang="ja-JP" altLang="en-US" sz="3200">
                  <a:solidFill>
                    <a:srgbClr val="009A71"/>
                  </a:solidFill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31E9C521-01C6-FB40-B678-45C5D87F6C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0659" y="4730106"/>
                <a:ext cx="2650534" cy="492443"/>
              </a:xfrm>
              <a:prstGeom prst="rect">
                <a:avLst/>
              </a:prstGeom>
              <a:blipFill>
                <a:blip r:embed="rId5"/>
                <a:stretch>
                  <a:fillRect t="-2500" r="-4762" b="-32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9181115E-BA44-F600-11B7-004961D7ED9A}"/>
                  </a:ext>
                </a:extLst>
              </p:cNvPr>
              <p:cNvSpPr txBox="1"/>
              <p:nvPr/>
            </p:nvSpPr>
            <p:spPr>
              <a:xfrm>
                <a:off x="4890659" y="5401619"/>
                <a:ext cx="304807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={2,4,6,8,10</m:t>
                      </m:r>
                      <m:r>
                        <a:rPr kumimoji="1" lang="en-US" altLang="ja-JP" sz="3200" b="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⋯}</m:t>
                      </m:r>
                    </m:oMath>
                  </m:oMathPara>
                </a14:m>
                <a:endParaRPr kumimoji="1" lang="ja-JP" altLang="en-US" sz="3200">
                  <a:solidFill>
                    <a:srgbClr val="009A71"/>
                  </a:solidFill>
                </a:endParaRP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9181115E-BA44-F600-11B7-004961D7E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0659" y="5401619"/>
                <a:ext cx="3048079" cy="492443"/>
              </a:xfrm>
              <a:prstGeom prst="rect">
                <a:avLst/>
              </a:prstGeom>
              <a:blipFill>
                <a:blip r:embed="rId6"/>
                <a:stretch>
                  <a:fillRect t="-2500" r="-4149" b="-32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F480316-672F-2378-14E8-DC3A8BD593EF}"/>
              </a:ext>
            </a:extLst>
          </p:cNvPr>
          <p:cNvSpPr/>
          <p:nvPr/>
        </p:nvSpPr>
        <p:spPr>
          <a:xfrm flipV="1">
            <a:off x="8678152" y="3657917"/>
            <a:ext cx="1594884" cy="616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740DB30-68DF-353E-C217-60385945707A}"/>
              </a:ext>
            </a:extLst>
          </p:cNvPr>
          <p:cNvSpPr/>
          <p:nvPr/>
        </p:nvSpPr>
        <p:spPr>
          <a:xfrm flipV="1">
            <a:off x="8663864" y="6015354"/>
            <a:ext cx="1594884" cy="616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154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>
            <a:extLst>
              <a:ext uri="{FF2B5EF4-FFF2-40B4-BE49-F238E27FC236}">
                <a16:creationId xmlns:a16="http://schemas.microsoft.com/office/drawing/2014/main" id="{0F216209-07A7-1EE2-9FD2-95BC61960051}"/>
              </a:ext>
            </a:extLst>
          </p:cNvPr>
          <p:cNvSpPr/>
          <p:nvPr/>
        </p:nvSpPr>
        <p:spPr>
          <a:xfrm>
            <a:off x="374073" y="581891"/>
            <a:ext cx="11443854" cy="6012873"/>
          </a:xfrm>
          <a:prstGeom prst="roundRect">
            <a:avLst>
              <a:gd name="adj" fmla="val 7681"/>
            </a:avLst>
          </a:prstGeom>
          <a:noFill/>
          <a:ln w="57150">
            <a:solidFill>
              <a:srgbClr val="009A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68068D5-A05F-8F7E-F7BA-E68994F04801}"/>
              </a:ext>
            </a:extLst>
          </p:cNvPr>
          <p:cNvSpPr txBox="1"/>
          <p:nvPr/>
        </p:nvSpPr>
        <p:spPr>
          <a:xfrm>
            <a:off x="1025236" y="263236"/>
            <a:ext cx="2236510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ja-JP" altLang="en-US" sz="4000" b="1">
                <a:solidFill>
                  <a:srgbClr val="009A71"/>
                </a:solidFill>
              </a:rPr>
              <a:t>共通部分</a:t>
            </a:r>
            <a:endParaRPr kumimoji="1" lang="ja-JP" altLang="en-US" sz="4000" b="1">
              <a:solidFill>
                <a:srgbClr val="009A71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7FB290D-91C6-0F9D-40E2-236758243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236" y="1289777"/>
            <a:ext cx="5664200" cy="10541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65880F5-EB25-26C9-0476-19F984F80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2214" y="1685592"/>
            <a:ext cx="3519150" cy="250515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2D3C2FD-0070-5D34-4FD9-B7F62CE4F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636" y="3166677"/>
            <a:ext cx="5638800" cy="1016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2AEDB37-4D81-E3C5-7A8F-23D8C47DAA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636" y="4759800"/>
            <a:ext cx="9879009" cy="60133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3D7DC90-8FB3-69F5-ABEC-F69B18A702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4569" y="5351915"/>
            <a:ext cx="901700" cy="2921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B18AE30-E33A-AE99-7178-6AF6791205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0986" y="4567569"/>
            <a:ext cx="5969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78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>
            <a:extLst>
              <a:ext uri="{FF2B5EF4-FFF2-40B4-BE49-F238E27FC236}">
                <a16:creationId xmlns:a16="http://schemas.microsoft.com/office/drawing/2014/main" id="{EE02AE1D-364F-B891-8152-6A98372D0350}"/>
              </a:ext>
            </a:extLst>
          </p:cNvPr>
          <p:cNvSpPr/>
          <p:nvPr/>
        </p:nvSpPr>
        <p:spPr>
          <a:xfrm>
            <a:off x="374073" y="581891"/>
            <a:ext cx="11443854" cy="6012873"/>
          </a:xfrm>
          <a:prstGeom prst="roundRect">
            <a:avLst>
              <a:gd name="adj" fmla="val 7681"/>
            </a:avLst>
          </a:prstGeom>
          <a:noFill/>
          <a:ln w="57150">
            <a:solidFill>
              <a:srgbClr val="009A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9BA99BA-3EBF-8AFF-910D-9F9FBE5ED167}"/>
              </a:ext>
            </a:extLst>
          </p:cNvPr>
          <p:cNvSpPr txBox="1"/>
          <p:nvPr/>
        </p:nvSpPr>
        <p:spPr>
          <a:xfrm>
            <a:off x="1025236" y="263236"/>
            <a:ext cx="1723549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rgbClr val="009A71"/>
                </a:solidFill>
              </a:rPr>
              <a:t>和集合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68D759E-7F73-8FD4-0E3E-4B94F5774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236" y="1289776"/>
            <a:ext cx="9532212" cy="53902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EF382A2-2901-0DE7-0122-7556F45EB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3633" y="2147453"/>
            <a:ext cx="2965699" cy="207598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041015F-D65D-0631-0A42-DD7A6ABBDD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999" y="2820704"/>
            <a:ext cx="5702300" cy="10668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C8B4494-9EE3-E79C-2665-FE0ABC12E4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771" y="4738631"/>
            <a:ext cx="10251980" cy="50562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BFB539A-65E5-2292-2D9C-813240C6A5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0180" y="4391391"/>
            <a:ext cx="574237" cy="43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830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F265860-7B51-83E5-771C-1EB3116EA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15" y="354886"/>
            <a:ext cx="11486695" cy="307411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D601771-249A-7871-113C-900D85164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578" y="4363098"/>
            <a:ext cx="7065609" cy="132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331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F265860-7B51-83E5-771C-1EB3116EA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15" y="354886"/>
            <a:ext cx="11486695" cy="307411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175111A-7BC9-7333-E1B3-0AC476AC1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809" y="2165350"/>
            <a:ext cx="3924300" cy="25273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947F589-22A7-BDB4-6E1B-C9747BFEF4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492" y="4375150"/>
            <a:ext cx="4076700" cy="635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97A55CE-CA2B-50C9-6943-F759258C1B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44000"/>
          </a:blip>
          <a:stretch>
            <a:fillRect/>
          </a:stretch>
        </p:blipFill>
        <p:spPr>
          <a:xfrm>
            <a:off x="6235181" y="1936750"/>
            <a:ext cx="4648200" cy="298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57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F265860-7B51-83E5-771C-1EB3116EA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15" y="354886"/>
            <a:ext cx="11486695" cy="307411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175111A-7BC9-7333-E1B3-0AC476AC1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809" y="2165350"/>
            <a:ext cx="3924300" cy="25273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947F589-22A7-BDB4-6E1B-C9747BFEF4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492" y="4375150"/>
            <a:ext cx="4076700" cy="635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48BC758-CBAE-C5B9-8D2C-7654E8F4A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9980" y="5219441"/>
            <a:ext cx="4127500" cy="508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CE55A3D-49D8-2F16-1F60-D75B06F35F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5000"/>
          </a:blip>
          <a:stretch>
            <a:fillRect/>
          </a:stretch>
        </p:blipFill>
        <p:spPr>
          <a:xfrm>
            <a:off x="6231943" y="2089150"/>
            <a:ext cx="4356100" cy="260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53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DACCF01-838D-E686-0236-D9D749B85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0410" y="2100424"/>
            <a:ext cx="4051300" cy="25400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8F265860-7B51-83E5-771C-1EB3116EA3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2054"/>
          <a:stretch/>
        </p:blipFill>
        <p:spPr>
          <a:xfrm>
            <a:off x="325015" y="354886"/>
            <a:ext cx="11486695" cy="147391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D601771-249A-7871-113C-900D85164C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33" y="2100424"/>
            <a:ext cx="7065609" cy="132857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2348C7C-3F84-C4F4-D78D-707F8BF187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44000"/>
          </a:blip>
          <a:stretch>
            <a:fillRect/>
          </a:stretch>
        </p:blipFill>
        <p:spPr>
          <a:xfrm>
            <a:off x="7543800" y="1828800"/>
            <a:ext cx="4648200" cy="29845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BE2D714-7B38-DAF8-9B1F-59E3EA2A85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2551" y="4640424"/>
            <a:ext cx="40513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16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DACCF01-838D-E686-0236-D9D749B85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0410" y="2100424"/>
            <a:ext cx="4051300" cy="25400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8F265860-7B51-83E5-771C-1EB3116EA3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2054"/>
          <a:stretch/>
        </p:blipFill>
        <p:spPr>
          <a:xfrm>
            <a:off x="325015" y="354886"/>
            <a:ext cx="11486695" cy="147391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D601771-249A-7871-113C-900D85164C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33" y="2100424"/>
            <a:ext cx="7065609" cy="132857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BE2D714-7B38-DAF8-9B1F-59E3EA2A85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51" y="4640424"/>
            <a:ext cx="4051300" cy="660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0419D73-35E4-195B-E452-EA3ECDC8CD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5000"/>
          </a:blip>
          <a:stretch>
            <a:fillRect/>
          </a:stretch>
        </p:blipFill>
        <p:spPr>
          <a:xfrm>
            <a:off x="7582479" y="2036924"/>
            <a:ext cx="4356100" cy="26035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098139B-3E03-6FB1-CED8-12A95D84E7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7541" y="5300824"/>
            <a:ext cx="41783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66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E4F2E851-2767-9EB5-EEC2-9E80C4234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12" y="1310063"/>
            <a:ext cx="10664440" cy="290737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9D2A89A-B308-FB09-A241-4C29C417A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678" y="4656642"/>
            <a:ext cx="69723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425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A321C6A-F5B0-9548-706A-49B15786B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51" y="521627"/>
            <a:ext cx="10664440" cy="290737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E3DE4BC-7389-CB7F-B9B2-037D86F9E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0917" y="2414685"/>
            <a:ext cx="4000500" cy="24765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4FEA1F1-8E01-21FE-D25F-F7667348CC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4000"/>
          </a:blip>
          <a:stretch>
            <a:fillRect/>
          </a:stretch>
        </p:blipFill>
        <p:spPr>
          <a:xfrm>
            <a:off x="6701711" y="2160685"/>
            <a:ext cx="4648200" cy="29845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FFF562A-9D1D-833C-B9CD-70CD21D2B0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8634" y="4923842"/>
            <a:ext cx="36449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95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A321C6A-F5B0-9548-706A-49B15786B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51" y="521627"/>
            <a:ext cx="10664440" cy="290737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E3DE4BC-7389-CB7F-B9B2-037D86F9E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0917" y="2414685"/>
            <a:ext cx="4000500" cy="24765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371DDC6-A236-EE0F-18FF-DAD7A8B211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8634" y="4923842"/>
            <a:ext cx="3644900" cy="635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84D5F40-352C-7DE9-0E53-2C93EAE75C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5000"/>
          </a:blip>
          <a:stretch>
            <a:fillRect/>
          </a:stretch>
        </p:blipFill>
        <p:spPr>
          <a:xfrm>
            <a:off x="6679812" y="2320342"/>
            <a:ext cx="4356100" cy="26035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D1AE3C4-38DA-AEF9-1AA6-CC755C26ED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4719" y="5642817"/>
            <a:ext cx="41783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20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C21EE80-F8B0-FA8D-0E93-8ADDAEACA7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9263"/>
          <a:stretch/>
        </p:blipFill>
        <p:spPr>
          <a:xfrm>
            <a:off x="548951" y="521628"/>
            <a:ext cx="10664440" cy="147512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9B75E9B-AC3B-B5C2-3FC9-84DDE8A31B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322" y="2108200"/>
            <a:ext cx="7010400" cy="13208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A6029DE-C894-6562-CD9A-B91DB4E77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8278" y="2191917"/>
            <a:ext cx="3454400" cy="520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F5B8BE3-E200-FA84-C4AF-80565044BE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4261" y="2819918"/>
            <a:ext cx="3632200" cy="520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4D11798-C73C-B987-3DA0-B19F18ADE1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4232" y="3745572"/>
            <a:ext cx="4013200" cy="25908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B5CC516-1725-2E54-0F8E-449C2605547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44000"/>
          </a:blip>
          <a:stretch>
            <a:fillRect/>
          </a:stretch>
        </p:blipFill>
        <p:spPr>
          <a:xfrm>
            <a:off x="935393" y="3530061"/>
            <a:ext cx="4648200" cy="29845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45AF062-957A-ABF4-8FB8-9053C665CE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1328" y="4537399"/>
            <a:ext cx="45339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99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C21EE80-F8B0-FA8D-0E93-8ADDAEACA7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9263"/>
          <a:stretch/>
        </p:blipFill>
        <p:spPr>
          <a:xfrm>
            <a:off x="548951" y="521628"/>
            <a:ext cx="10664440" cy="147512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9B75E9B-AC3B-B5C2-3FC9-84DDE8A31B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322" y="2108200"/>
            <a:ext cx="7010400" cy="13208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A6029DE-C894-6562-CD9A-B91DB4E77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8278" y="2191917"/>
            <a:ext cx="3454400" cy="520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F5B8BE3-E200-FA84-C4AF-80565044BE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4261" y="2819918"/>
            <a:ext cx="3632200" cy="520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4D11798-C73C-B987-3DA0-B19F18ADE1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4232" y="3745572"/>
            <a:ext cx="4013200" cy="25908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45AF062-957A-ABF4-8FB8-9053C665CE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1328" y="4537399"/>
            <a:ext cx="4533900" cy="6477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ED09E96-7F7E-29D8-3FEA-B01A2BA12A4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55000"/>
          </a:blip>
          <a:stretch>
            <a:fillRect/>
          </a:stretch>
        </p:blipFill>
        <p:spPr>
          <a:xfrm>
            <a:off x="947315" y="3671465"/>
            <a:ext cx="4356100" cy="26035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BFCBE45-4944-174B-B002-B4C53496B2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3300" y="5362066"/>
            <a:ext cx="6124430" cy="53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88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96F44-B97F-73E3-6581-E92070E20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2739F032-C0DA-A6E6-9083-F8D717527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2478" y="2341089"/>
            <a:ext cx="1345728" cy="1399557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970E23B-CDC2-C571-AD78-7077AF7EA0AF}"/>
              </a:ext>
            </a:extLst>
          </p:cNvPr>
          <p:cNvSpPr txBox="1"/>
          <p:nvPr/>
        </p:nvSpPr>
        <p:spPr>
          <a:xfrm>
            <a:off x="3463013" y="974028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9DB10B6-5170-BDEA-0E8B-FF3ECEC1AA57}"/>
              </a:ext>
            </a:extLst>
          </p:cNvPr>
          <p:cNvSpPr txBox="1"/>
          <p:nvPr/>
        </p:nvSpPr>
        <p:spPr>
          <a:xfrm>
            <a:off x="3394613" y="3993411"/>
            <a:ext cx="4809639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共通部分と和集合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10291DA-786C-7774-44C9-A1F4247C86D0}"/>
              </a:ext>
            </a:extLst>
          </p:cNvPr>
          <p:cNvSpPr txBox="1"/>
          <p:nvPr/>
        </p:nvSpPr>
        <p:spPr>
          <a:xfrm>
            <a:off x="4623955" y="1946184"/>
            <a:ext cx="24834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部分集合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63465AA-BD88-F4AC-9469-1D2705B1D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152" y="2767240"/>
            <a:ext cx="1770496" cy="63658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7640C62-8130-77A5-688D-2BDACA469E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247" y="4762852"/>
            <a:ext cx="2133600" cy="15367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B4D1F1E-5DFF-0606-51FB-63F6188ECD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4892" y="4762852"/>
            <a:ext cx="2120900" cy="14986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E583704-896B-9B0C-D06C-18A6348CC4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8628" y="5126182"/>
            <a:ext cx="1735210" cy="58512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1BE8308E-F3D0-3A18-DD47-2C8688AB09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6200" y="5126182"/>
            <a:ext cx="1735211" cy="58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1012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5FA03-DC93-41C0-7D08-C99484326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D1D3F98-0F35-59D4-A5E4-F8503104433B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597115A-D78A-C068-C96C-0896F4C3A9B4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E1287B6-A6FD-44C5-3DCB-1876D17BF060}"/>
              </a:ext>
            </a:extLst>
          </p:cNvPr>
          <p:cNvSpPr txBox="1"/>
          <p:nvPr/>
        </p:nvSpPr>
        <p:spPr>
          <a:xfrm>
            <a:off x="344556" y="1346103"/>
            <a:ext cx="117262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集合と命題「共通部分と和集合」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E742648-7AFF-DBE2-6B6D-855CC0C8C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901" y="2745180"/>
            <a:ext cx="11740198" cy="136764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3FFD5C4-AFDC-0561-78E7-EBFCA614D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208" y="4429509"/>
            <a:ext cx="9346664" cy="194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118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92</Words>
  <Application>Microsoft Macintosh PowerPoint</Application>
  <PresentationFormat>ワイド画面</PresentationFormat>
  <Paragraphs>21</Paragraphs>
  <Slides>20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5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13</cp:revision>
  <dcterms:created xsi:type="dcterms:W3CDTF">2024-12-21T06:28:55Z</dcterms:created>
  <dcterms:modified xsi:type="dcterms:W3CDTF">2025-03-21T11:05:09Z</dcterms:modified>
</cp:coreProperties>
</file>